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71" autoAdjust="0"/>
  </p:normalViewPr>
  <p:slideViewPr>
    <p:cSldViewPr>
      <p:cViewPr varScale="1">
        <p:scale>
          <a:sx n="70" d="100"/>
          <a:sy n="70" d="100"/>
        </p:scale>
        <p:origin x="-138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_rels/data1.xml.rels><?xml version="1.0" encoding="UTF-8" standalone="yes"?>
<Relationships xmlns="http://schemas.openxmlformats.org/package/2006/relationships"><Relationship Id="rId3" Type="http://schemas.openxmlformats.org/officeDocument/2006/relationships/slide" Target="../slides/slide4.xml"/><Relationship Id="rId2" Type="http://schemas.openxmlformats.org/officeDocument/2006/relationships/slide" Target="../slides/slide3.xml"/><Relationship Id="rId1" Type="http://schemas.openxmlformats.org/officeDocument/2006/relationships/slide" Target="../slides/slide2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815E3A6-FE22-4788-9E59-FD87E8A5DF75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F0CE95C9-DFB3-4050-8CE7-D2EC0C5B9FE3}">
      <dgm:prSet phldrT="[Text]"/>
      <dgm:spPr/>
      <dgm:t>
        <a:bodyPr/>
        <a:lstStyle/>
        <a:p>
          <a:pPr rtl="1"/>
          <a:r>
            <a:rPr lang="fa-IR" dirty="0" smtClean="0">
              <a:cs typeface="B Titr" pitchFamily="2" charset="-78"/>
            </a:rPr>
            <a:t>اسلام</a:t>
          </a:r>
          <a:endParaRPr lang="en-US" dirty="0">
            <a:cs typeface="B Titr" pitchFamily="2" charset="-78"/>
          </a:endParaRPr>
        </a:p>
      </dgm:t>
    </dgm:pt>
    <dgm:pt modelId="{B053702B-7521-49B2-863F-7C8FA8A555E9}" type="parTrans" cxnId="{873AC6D5-3038-4BFF-BA05-2639529C2324}">
      <dgm:prSet/>
      <dgm:spPr/>
      <dgm:t>
        <a:bodyPr/>
        <a:lstStyle/>
        <a:p>
          <a:endParaRPr lang="en-US">
            <a:cs typeface="B Titr" pitchFamily="2" charset="-78"/>
          </a:endParaRPr>
        </a:p>
      </dgm:t>
    </dgm:pt>
    <dgm:pt modelId="{4479FAA3-D1D2-4497-A578-EDD9A32A6595}" type="sibTrans" cxnId="{873AC6D5-3038-4BFF-BA05-2639529C2324}">
      <dgm:prSet/>
      <dgm:spPr/>
      <dgm:t>
        <a:bodyPr/>
        <a:lstStyle/>
        <a:p>
          <a:endParaRPr lang="en-US">
            <a:cs typeface="B Titr" pitchFamily="2" charset="-78"/>
          </a:endParaRPr>
        </a:p>
      </dgm:t>
    </dgm:pt>
    <dgm:pt modelId="{32B92A37-C7DA-403D-8B32-B6706842DEF7}">
      <dgm:prSet phldrT="[Text]"/>
      <dgm:spPr/>
      <dgm:t>
        <a:bodyPr/>
        <a:lstStyle/>
        <a:p>
          <a:pPr rtl="1"/>
          <a:r>
            <a:rPr lang="fa-IR" dirty="0" smtClean="0">
              <a:cs typeface="B Titr" pitchFamily="2" charset="-78"/>
            </a:rPr>
            <a:t>اعتقادات</a:t>
          </a:r>
          <a:endParaRPr lang="en-US" dirty="0">
            <a:cs typeface="B Titr" pitchFamily="2" charset="-78"/>
          </a:endParaRPr>
        </a:p>
      </dgm:t>
      <dgm:extLst>
        <a:ext uri="{E40237B7-FDA0-4F09-8148-C483321AD2D9}">
          <dgm14:cNvPr xmlns:dgm14="http://schemas.microsoft.com/office/drawing/2010/diagram" id="0" name="">
            <a:hlinkClick xmlns:r="http://schemas.openxmlformats.org/officeDocument/2006/relationships" r:id="rId1" action="ppaction://hlinksldjump"/>
          </dgm14:cNvPr>
        </a:ext>
      </dgm:extLst>
    </dgm:pt>
    <dgm:pt modelId="{5E54F19F-B108-44A7-96D3-15C575E6367D}" type="parTrans" cxnId="{72E2F7A4-0D1A-432D-9838-BBD2FD4C395F}">
      <dgm:prSet/>
      <dgm:spPr/>
      <dgm:t>
        <a:bodyPr/>
        <a:lstStyle/>
        <a:p>
          <a:endParaRPr lang="en-US">
            <a:cs typeface="B Titr" pitchFamily="2" charset="-78"/>
          </a:endParaRPr>
        </a:p>
      </dgm:t>
    </dgm:pt>
    <dgm:pt modelId="{752512AD-F76B-4CAC-A9AB-65E28BB3B1A1}" type="sibTrans" cxnId="{72E2F7A4-0D1A-432D-9838-BBD2FD4C395F}">
      <dgm:prSet/>
      <dgm:spPr/>
      <dgm:t>
        <a:bodyPr/>
        <a:lstStyle/>
        <a:p>
          <a:endParaRPr lang="en-US">
            <a:cs typeface="B Titr" pitchFamily="2" charset="-78"/>
          </a:endParaRPr>
        </a:p>
      </dgm:t>
    </dgm:pt>
    <dgm:pt modelId="{9F10EE30-1899-4941-ABCA-7C12B1A09B3F}">
      <dgm:prSet phldrT="[Text]"/>
      <dgm:spPr/>
      <dgm:t>
        <a:bodyPr/>
        <a:lstStyle/>
        <a:p>
          <a:pPr rtl="1"/>
          <a:r>
            <a:rPr lang="fa-IR" dirty="0" smtClean="0">
              <a:cs typeface="B Titr" pitchFamily="2" charset="-78"/>
            </a:rPr>
            <a:t>فقه و احکام</a:t>
          </a:r>
          <a:endParaRPr lang="en-US" dirty="0">
            <a:cs typeface="B Titr" pitchFamily="2" charset="-78"/>
          </a:endParaRPr>
        </a:p>
      </dgm:t>
      <dgm:extLst>
        <a:ext uri="{E40237B7-FDA0-4F09-8148-C483321AD2D9}">
          <dgm14:cNvPr xmlns:dgm14="http://schemas.microsoft.com/office/drawing/2010/diagram" id="0" name="">
            <a:hlinkClick xmlns:r="http://schemas.openxmlformats.org/officeDocument/2006/relationships" r:id="rId2" action="ppaction://hlinksldjump"/>
          </dgm14:cNvPr>
        </a:ext>
      </dgm:extLst>
    </dgm:pt>
    <dgm:pt modelId="{C10B72F5-6858-46EB-B63F-4EE4FF644E64}" type="parTrans" cxnId="{8C38DBB9-C06B-4BEE-8311-096F6902A2EB}">
      <dgm:prSet/>
      <dgm:spPr/>
      <dgm:t>
        <a:bodyPr/>
        <a:lstStyle/>
        <a:p>
          <a:endParaRPr lang="en-US">
            <a:cs typeface="B Titr" pitchFamily="2" charset="-78"/>
          </a:endParaRPr>
        </a:p>
      </dgm:t>
    </dgm:pt>
    <dgm:pt modelId="{55D94321-CB93-42BA-8074-1D12FCC529DD}" type="sibTrans" cxnId="{8C38DBB9-C06B-4BEE-8311-096F6902A2EB}">
      <dgm:prSet/>
      <dgm:spPr/>
      <dgm:t>
        <a:bodyPr/>
        <a:lstStyle/>
        <a:p>
          <a:endParaRPr lang="en-US">
            <a:cs typeface="B Titr" pitchFamily="2" charset="-78"/>
          </a:endParaRPr>
        </a:p>
      </dgm:t>
    </dgm:pt>
    <dgm:pt modelId="{53484EF5-6510-46BB-AC93-F9E2AF706C8C}">
      <dgm:prSet phldrT="[Text]"/>
      <dgm:spPr/>
      <dgm:t>
        <a:bodyPr/>
        <a:lstStyle/>
        <a:p>
          <a:pPr rtl="1"/>
          <a:r>
            <a:rPr lang="fa-IR" dirty="0" smtClean="0">
              <a:cs typeface="B Titr" pitchFamily="2" charset="-78"/>
            </a:rPr>
            <a:t>اخلاق و عرفان</a:t>
          </a:r>
          <a:endParaRPr lang="en-US" dirty="0">
            <a:cs typeface="B Titr" pitchFamily="2" charset="-78"/>
          </a:endParaRPr>
        </a:p>
      </dgm:t>
      <dgm:extLst>
        <a:ext uri="{E40237B7-FDA0-4F09-8148-C483321AD2D9}">
          <dgm14:cNvPr xmlns:dgm14="http://schemas.microsoft.com/office/drawing/2010/diagram" id="0" name="">
            <a:hlinkClick xmlns:r="http://schemas.openxmlformats.org/officeDocument/2006/relationships" r:id="rId3" action="ppaction://hlinksldjump"/>
          </dgm14:cNvPr>
        </a:ext>
      </dgm:extLst>
    </dgm:pt>
    <dgm:pt modelId="{10FFC482-87FD-4625-B35B-7CF54668CA52}" type="parTrans" cxnId="{2469E668-D0C7-4E27-B93B-E6454F5C362C}">
      <dgm:prSet/>
      <dgm:spPr/>
      <dgm:t>
        <a:bodyPr/>
        <a:lstStyle/>
        <a:p>
          <a:endParaRPr lang="en-US">
            <a:cs typeface="B Titr" pitchFamily="2" charset="-78"/>
          </a:endParaRPr>
        </a:p>
      </dgm:t>
    </dgm:pt>
    <dgm:pt modelId="{5CB81430-527C-4488-BD4F-6269CF8CDE14}" type="sibTrans" cxnId="{2469E668-D0C7-4E27-B93B-E6454F5C362C}">
      <dgm:prSet/>
      <dgm:spPr/>
      <dgm:t>
        <a:bodyPr/>
        <a:lstStyle/>
        <a:p>
          <a:endParaRPr lang="en-US">
            <a:cs typeface="B Titr" pitchFamily="2" charset="-78"/>
          </a:endParaRPr>
        </a:p>
      </dgm:t>
    </dgm:pt>
    <dgm:pt modelId="{508262C3-A385-462A-AA55-7F6F934A04E3}" type="pres">
      <dgm:prSet presAssocID="{9815E3A6-FE22-4788-9E59-FD87E8A5DF75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C7A67EE0-1960-4037-8B36-EF558FA4CA0D}" type="pres">
      <dgm:prSet presAssocID="{F0CE95C9-DFB3-4050-8CE7-D2EC0C5B9FE3}" presName="hierRoot1" presStyleCnt="0"/>
      <dgm:spPr/>
    </dgm:pt>
    <dgm:pt modelId="{CE5F0B8A-335D-4019-B7DC-9A58173971E6}" type="pres">
      <dgm:prSet presAssocID="{F0CE95C9-DFB3-4050-8CE7-D2EC0C5B9FE3}" presName="composite" presStyleCnt="0"/>
      <dgm:spPr/>
    </dgm:pt>
    <dgm:pt modelId="{1B6A59D0-4514-4FC0-B326-5A25BC7F66FB}" type="pres">
      <dgm:prSet presAssocID="{F0CE95C9-DFB3-4050-8CE7-D2EC0C5B9FE3}" presName="background" presStyleLbl="node0" presStyleIdx="0" presStyleCnt="1"/>
      <dgm:spPr/>
      <dgm:t>
        <a:bodyPr/>
        <a:lstStyle/>
        <a:p>
          <a:endParaRPr lang="en-US"/>
        </a:p>
      </dgm:t>
    </dgm:pt>
    <dgm:pt modelId="{D141B301-034D-4EF2-B650-93BA0249B217}" type="pres">
      <dgm:prSet presAssocID="{F0CE95C9-DFB3-4050-8CE7-D2EC0C5B9FE3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A6FCF7E-3EB1-4DB1-B6C2-759353796D0F}" type="pres">
      <dgm:prSet presAssocID="{F0CE95C9-DFB3-4050-8CE7-D2EC0C5B9FE3}" presName="hierChild2" presStyleCnt="0"/>
      <dgm:spPr/>
    </dgm:pt>
    <dgm:pt modelId="{B31FC530-BCF3-43CC-B590-0EA1F818FE12}" type="pres">
      <dgm:prSet presAssocID="{10FFC482-87FD-4625-B35B-7CF54668CA52}" presName="Name10" presStyleLbl="parChTrans1D2" presStyleIdx="0" presStyleCnt="3"/>
      <dgm:spPr/>
      <dgm:t>
        <a:bodyPr/>
        <a:lstStyle/>
        <a:p>
          <a:endParaRPr lang="en-US"/>
        </a:p>
      </dgm:t>
    </dgm:pt>
    <dgm:pt modelId="{C35DFDC8-573F-48D8-A428-D82D3491FFC7}" type="pres">
      <dgm:prSet presAssocID="{53484EF5-6510-46BB-AC93-F9E2AF706C8C}" presName="hierRoot2" presStyleCnt="0"/>
      <dgm:spPr/>
    </dgm:pt>
    <dgm:pt modelId="{73396551-C419-4F63-9016-84B71C53F0C5}" type="pres">
      <dgm:prSet presAssocID="{53484EF5-6510-46BB-AC93-F9E2AF706C8C}" presName="composite2" presStyleCnt="0"/>
      <dgm:spPr/>
    </dgm:pt>
    <dgm:pt modelId="{65DBA15D-E5D7-46B7-9F9F-CAF6D5CF5DC3}" type="pres">
      <dgm:prSet presAssocID="{53484EF5-6510-46BB-AC93-F9E2AF706C8C}" presName="background2" presStyleLbl="node2" presStyleIdx="0" presStyleCnt="3"/>
      <dgm:spPr/>
    </dgm:pt>
    <dgm:pt modelId="{5D958F49-DC12-4A60-AF9B-DC3946D2F126}" type="pres">
      <dgm:prSet presAssocID="{53484EF5-6510-46BB-AC93-F9E2AF706C8C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46E5513-7AAF-45DA-B82C-B58DFD4097E5}" type="pres">
      <dgm:prSet presAssocID="{53484EF5-6510-46BB-AC93-F9E2AF706C8C}" presName="hierChild3" presStyleCnt="0"/>
      <dgm:spPr/>
    </dgm:pt>
    <dgm:pt modelId="{E20D1556-6E15-4E57-A553-39A2353F245B}" type="pres">
      <dgm:prSet presAssocID="{C10B72F5-6858-46EB-B63F-4EE4FF644E64}" presName="Name10" presStyleLbl="parChTrans1D2" presStyleIdx="1" presStyleCnt="3"/>
      <dgm:spPr/>
      <dgm:t>
        <a:bodyPr/>
        <a:lstStyle/>
        <a:p>
          <a:endParaRPr lang="en-US"/>
        </a:p>
      </dgm:t>
    </dgm:pt>
    <dgm:pt modelId="{62EA693F-DFE3-41D7-843B-127B6BBEF89E}" type="pres">
      <dgm:prSet presAssocID="{9F10EE30-1899-4941-ABCA-7C12B1A09B3F}" presName="hierRoot2" presStyleCnt="0"/>
      <dgm:spPr/>
    </dgm:pt>
    <dgm:pt modelId="{569936B6-4725-4769-BDD1-D353B0811B14}" type="pres">
      <dgm:prSet presAssocID="{9F10EE30-1899-4941-ABCA-7C12B1A09B3F}" presName="composite2" presStyleCnt="0"/>
      <dgm:spPr/>
    </dgm:pt>
    <dgm:pt modelId="{4333DDC9-C84D-4654-AD91-E516EE6A8D1B}" type="pres">
      <dgm:prSet presAssocID="{9F10EE30-1899-4941-ABCA-7C12B1A09B3F}" presName="background2" presStyleLbl="node2" presStyleIdx="1" presStyleCnt="3"/>
      <dgm:spPr/>
    </dgm:pt>
    <dgm:pt modelId="{6AA2AC11-E9F6-4D5E-945D-4621C8654504}" type="pres">
      <dgm:prSet presAssocID="{9F10EE30-1899-4941-ABCA-7C12B1A09B3F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87477F4-44BF-42E5-ACB4-4F6D26716D41}" type="pres">
      <dgm:prSet presAssocID="{9F10EE30-1899-4941-ABCA-7C12B1A09B3F}" presName="hierChild3" presStyleCnt="0"/>
      <dgm:spPr/>
    </dgm:pt>
    <dgm:pt modelId="{137CC7AB-D283-4D3E-946C-D1EA1123AE01}" type="pres">
      <dgm:prSet presAssocID="{5E54F19F-B108-44A7-96D3-15C575E6367D}" presName="Name10" presStyleLbl="parChTrans1D2" presStyleIdx="2" presStyleCnt="3"/>
      <dgm:spPr/>
      <dgm:t>
        <a:bodyPr/>
        <a:lstStyle/>
        <a:p>
          <a:endParaRPr lang="en-US"/>
        </a:p>
      </dgm:t>
    </dgm:pt>
    <dgm:pt modelId="{48845F56-B350-4686-95FA-1EEC05FCA7A9}" type="pres">
      <dgm:prSet presAssocID="{32B92A37-C7DA-403D-8B32-B6706842DEF7}" presName="hierRoot2" presStyleCnt="0"/>
      <dgm:spPr/>
    </dgm:pt>
    <dgm:pt modelId="{7F71397D-FF45-4BE7-9836-B625A01C4163}" type="pres">
      <dgm:prSet presAssocID="{32B92A37-C7DA-403D-8B32-B6706842DEF7}" presName="composite2" presStyleCnt="0"/>
      <dgm:spPr/>
    </dgm:pt>
    <dgm:pt modelId="{DF0062DD-F903-41F5-A58B-FD24B596FE75}" type="pres">
      <dgm:prSet presAssocID="{32B92A37-C7DA-403D-8B32-B6706842DEF7}" presName="background2" presStyleLbl="node2" presStyleIdx="2" presStyleCnt="3"/>
      <dgm:spPr/>
    </dgm:pt>
    <dgm:pt modelId="{5B230128-E944-439E-8EAA-EC8FC7607FEA}" type="pres">
      <dgm:prSet presAssocID="{32B92A37-C7DA-403D-8B32-B6706842DEF7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D0475C7-B179-4801-A6E6-8D2C401E2C5D}" type="pres">
      <dgm:prSet presAssocID="{32B92A37-C7DA-403D-8B32-B6706842DEF7}" presName="hierChild3" presStyleCnt="0"/>
      <dgm:spPr/>
    </dgm:pt>
  </dgm:ptLst>
  <dgm:cxnLst>
    <dgm:cxn modelId="{873AC6D5-3038-4BFF-BA05-2639529C2324}" srcId="{9815E3A6-FE22-4788-9E59-FD87E8A5DF75}" destId="{F0CE95C9-DFB3-4050-8CE7-D2EC0C5B9FE3}" srcOrd="0" destOrd="0" parTransId="{B053702B-7521-49B2-863F-7C8FA8A555E9}" sibTransId="{4479FAA3-D1D2-4497-A578-EDD9A32A6595}"/>
    <dgm:cxn modelId="{2BC6BDBF-86AB-4E87-811F-B4903CC681A1}" type="presOf" srcId="{C10B72F5-6858-46EB-B63F-4EE4FF644E64}" destId="{E20D1556-6E15-4E57-A553-39A2353F245B}" srcOrd="0" destOrd="0" presId="urn:microsoft.com/office/officeart/2005/8/layout/hierarchy1"/>
    <dgm:cxn modelId="{72E2F7A4-0D1A-432D-9838-BBD2FD4C395F}" srcId="{F0CE95C9-DFB3-4050-8CE7-D2EC0C5B9FE3}" destId="{32B92A37-C7DA-403D-8B32-B6706842DEF7}" srcOrd="2" destOrd="0" parTransId="{5E54F19F-B108-44A7-96D3-15C575E6367D}" sibTransId="{752512AD-F76B-4CAC-A9AB-65E28BB3B1A1}"/>
    <dgm:cxn modelId="{052DB5BB-662E-4870-9F28-D5B5D46A324C}" type="presOf" srcId="{32B92A37-C7DA-403D-8B32-B6706842DEF7}" destId="{5B230128-E944-439E-8EAA-EC8FC7607FEA}" srcOrd="0" destOrd="0" presId="urn:microsoft.com/office/officeart/2005/8/layout/hierarchy1"/>
    <dgm:cxn modelId="{C58F83F2-2E1C-4D08-9AB3-C7031E2F9B52}" type="presOf" srcId="{5E54F19F-B108-44A7-96D3-15C575E6367D}" destId="{137CC7AB-D283-4D3E-946C-D1EA1123AE01}" srcOrd="0" destOrd="0" presId="urn:microsoft.com/office/officeart/2005/8/layout/hierarchy1"/>
    <dgm:cxn modelId="{8C38DBB9-C06B-4BEE-8311-096F6902A2EB}" srcId="{F0CE95C9-DFB3-4050-8CE7-D2EC0C5B9FE3}" destId="{9F10EE30-1899-4941-ABCA-7C12B1A09B3F}" srcOrd="1" destOrd="0" parTransId="{C10B72F5-6858-46EB-B63F-4EE4FF644E64}" sibTransId="{55D94321-CB93-42BA-8074-1D12FCC529DD}"/>
    <dgm:cxn modelId="{E2307CA0-97B3-4D86-8F26-BEF2B8CE93FB}" type="presOf" srcId="{9F10EE30-1899-4941-ABCA-7C12B1A09B3F}" destId="{6AA2AC11-E9F6-4D5E-945D-4621C8654504}" srcOrd="0" destOrd="0" presId="urn:microsoft.com/office/officeart/2005/8/layout/hierarchy1"/>
    <dgm:cxn modelId="{58901DA3-C87C-4558-8D86-65C15C831B92}" type="presOf" srcId="{53484EF5-6510-46BB-AC93-F9E2AF706C8C}" destId="{5D958F49-DC12-4A60-AF9B-DC3946D2F126}" srcOrd="0" destOrd="0" presId="urn:microsoft.com/office/officeart/2005/8/layout/hierarchy1"/>
    <dgm:cxn modelId="{8F908629-8B9A-4CD9-BBE0-60B498C5C5A4}" type="presOf" srcId="{F0CE95C9-DFB3-4050-8CE7-D2EC0C5B9FE3}" destId="{D141B301-034D-4EF2-B650-93BA0249B217}" srcOrd="0" destOrd="0" presId="urn:microsoft.com/office/officeart/2005/8/layout/hierarchy1"/>
    <dgm:cxn modelId="{2469E668-D0C7-4E27-B93B-E6454F5C362C}" srcId="{F0CE95C9-DFB3-4050-8CE7-D2EC0C5B9FE3}" destId="{53484EF5-6510-46BB-AC93-F9E2AF706C8C}" srcOrd="0" destOrd="0" parTransId="{10FFC482-87FD-4625-B35B-7CF54668CA52}" sibTransId="{5CB81430-527C-4488-BD4F-6269CF8CDE14}"/>
    <dgm:cxn modelId="{0839BE7E-8744-493C-A66E-3391A1431C00}" type="presOf" srcId="{9815E3A6-FE22-4788-9E59-FD87E8A5DF75}" destId="{508262C3-A385-462A-AA55-7F6F934A04E3}" srcOrd="0" destOrd="0" presId="urn:microsoft.com/office/officeart/2005/8/layout/hierarchy1"/>
    <dgm:cxn modelId="{A9CE122F-C234-4D25-8AF3-C508D414EB69}" type="presOf" srcId="{10FFC482-87FD-4625-B35B-7CF54668CA52}" destId="{B31FC530-BCF3-43CC-B590-0EA1F818FE12}" srcOrd="0" destOrd="0" presId="urn:microsoft.com/office/officeart/2005/8/layout/hierarchy1"/>
    <dgm:cxn modelId="{9F44E69A-9676-47A6-82BD-D6DD278B22D3}" type="presParOf" srcId="{508262C3-A385-462A-AA55-7F6F934A04E3}" destId="{C7A67EE0-1960-4037-8B36-EF558FA4CA0D}" srcOrd="0" destOrd="0" presId="urn:microsoft.com/office/officeart/2005/8/layout/hierarchy1"/>
    <dgm:cxn modelId="{57F51C28-F61D-4F84-9BA4-7AA8DA093085}" type="presParOf" srcId="{C7A67EE0-1960-4037-8B36-EF558FA4CA0D}" destId="{CE5F0B8A-335D-4019-B7DC-9A58173971E6}" srcOrd="0" destOrd="0" presId="urn:microsoft.com/office/officeart/2005/8/layout/hierarchy1"/>
    <dgm:cxn modelId="{43C7E020-B55B-49CA-ADAA-603C4B6D64DE}" type="presParOf" srcId="{CE5F0B8A-335D-4019-B7DC-9A58173971E6}" destId="{1B6A59D0-4514-4FC0-B326-5A25BC7F66FB}" srcOrd="0" destOrd="0" presId="urn:microsoft.com/office/officeart/2005/8/layout/hierarchy1"/>
    <dgm:cxn modelId="{7A249AFD-548E-4CB1-9DD1-9A389178537F}" type="presParOf" srcId="{CE5F0B8A-335D-4019-B7DC-9A58173971E6}" destId="{D141B301-034D-4EF2-B650-93BA0249B217}" srcOrd="1" destOrd="0" presId="urn:microsoft.com/office/officeart/2005/8/layout/hierarchy1"/>
    <dgm:cxn modelId="{9501F860-81A7-4280-A232-CDF191369BDE}" type="presParOf" srcId="{C7A67EE0-1960-4037-8B36-EF558FA4CA0D}" destId="{0A6FCF7E-3EB1-4DB1-B6C2-759353796D0F}" srcOrd="1" destOrd="0" presId="urn:microsoft.com/office/officeart/2005/8/layout/hierarchy1"/>
    <dgm:cxn modelId="{3D5FE6C2-7AAB-4FA4-82B5-CA05497BDC32}" type="presParOf" srcId="{0A6FCF7E-3EB1-4DB1-B6C2-759353796D0F}" destId="{B31FC530-BCF3-43CC-B590-0EA1F818FE12}" srcOrd="0" destOrd="0" presId="urn:microsoft.com/office/officeart/2005/8/layout/hierarchy1"/>
    <dgm:cxn modelId="{AE847A15-620E-472A-B045-E753936666BF}" type="presParOf" srcId="{0A6FCF7E-3EB1-4DB1-B6C2-759353796D0F}" destId="{C35DFDC8-573F-48D8-A428-D82D3491FFC7}" srcOrd="1" destOrd="0" presId="urn:microsoft.com/office/officeart/2005/8/layout/hierarchy1"/>
    <dgm:cxn modelId="{53B52EB3-A063-4AAF-9707-A4ACF2306765}" type="presParOf" srcId="{C35DFDC8-573F-48D8-A428-D82D3491FFC7}" destId="{73396551-C419-4F63-9016-84B71C53F0C5}" srcOrd="0" destOrd="0" presId="urn:microsoft.com/office/officeart/2005/8/layout/hierarchy1"/>
    <dgm:cxn modelId="{630EC697-2EA9-4C27-AB74-E3C6FE4C650A}" type="presParOf" srcId="{73396551-C419-4F63-9016-84B71C53F0C5}" destId="{65DBA15D-E5D7-46B7-9F9F-CAF6D5CF5DC3}" srcOrd="0" destOrd="0" presId="urn:microsoft.com/office/officeart/2005/8/layout/hierarchy1"/>
    <dgm:cxn modelId="{913AC0B9-9AEB-4B91-B60B-9E91F1C9DCD9}" type="presParOf" srcId="{73396551-C419-4F63-9016-84B71C53F0C5}" destId="{5D958F49-DC12-4A60-AF9B-DC3946D2F126}" srcOrd="1" destOrd="0" presId="urn:microsoft.com/office/officeart/2005/8/layout/hierarchy1"/>
    <dgm:cxn modelId="{6BE0A9ED-05B8-4286-815A-57577DE0D1C9}" type="presParOf" srcId="{C35DFDC8-573F-48D8-A428-D82D3491FFC7}" destId="{646E5513-7AAF-45DA-B82C-B58DFD4097E5}" srcOrd="1" destOrd="0" presId="urn:microsoft.com/office/officeart/2005/8/layout/hierarchy1"/>
    <dgm:cxn modelId="{DFA876CB-2B8E-44EE-BD52-8506049BB4BD}" type="presParOf" srcId="{0A6FCF7E-3EB1-4DB1-B6C2-759353796D0F}" destId="{E20D1556-6E15-4E57-A553-39A2353F245B}" srcOrd="2" destOrd="0" presId="urn:microsoft.com/office/officeart/2005/8/layout/hierarchy1"/>
    <dgm:cxn modelId="{2AC7063B-8DDF-4513-84F2-BBB460509004}" type="presParOf" srcId="{0A6FCF7E-3EB1-4DB1-B6C2-759353796D0F}" destId="{62EA693F-DFE3-41D7-843B-127B6BBEF89E}" srcOrd="3" destOrd="0" presId="urn:microsoft.com/office/officeart/2005/8/layout/hierarchy1"/>
    <dgm:cxn modelId="{47D01E77-7C9C-4E4D-B244-DB103EAE682F}" type="presParOf" srcId="{62EA693F-DFE3-41D7-843B-127B6BBEF89E}" destId="{569936B6-4725-4769-BDD1-D353B0811B14}" srcOrd="0" destOrd="0" presId="urn:microsoft.com/office/officeart/2005/8/layout/hierarchy1"/>
    <dgm:cxn modelId="{F6F70073-E7B6-4EEE-A15A-4C845EC2072C}" type="presParOf" srcId="{569936B6-4725-4769-BDD1-D353B0811B14}" destId="{4333DDC9-C84D-4654-AD91-E516EE6A8D1B}" srcOrd="0" destOrd="0" presId="urn:microsoft.com/office/officeart/2005/8/layout/hierarchy1"/>
    <dgm:cxn modelId="{10085C15-83BA-459A-8BF0-64BD722C117E}" type="presParOf" srcId="{569936B6-4725-4769-BDD1-D353B0811B14}" destId="{6AA2AC11-E9F6-4D5E-945D-4621C8654504}" srcOrd="1" destOrd="0" presId="urn:microsoft.com/office/officeart/2005/8/layout/hierarchy1"/>
    <dgm:cxn modelId="{9C6FDDA8-791B-4BF4-B7DB-324CE7A3E202}" type="presParOf" srcId="{62EA693F-DFE3-41D7-843B-127B6BBEF89E}" destId="{C87477F4-44BF-42E5-ACB4-4F6D26716D41}" srcOrd="1" destOrd="0" presId="urn:microsoft.com/office/officeart/2005/8/layout/hierarchy1"/>
    <dgm:cxn modelId="{30401B33-C173-49F2-80AF-94D83720D3FF}" type="presParOf" srcId="{0A6FCF7E-3EB1-4DB1-B6C2-759353796D0F}" destId="{137CC7AB-D283-4D3E-946C-D1EA1123AE01}" srcOrd="4" destOrd="0" presId="urn:microsoft.com/office/officeart/2005/8/layout/hierarchy1"/>
    <dgm:cxn modelId="{F7306378-61FD-4C99-9E18-C8815A06C8A1}" type="presParOf" srcId="{0A6FCF7E-3EB1-4DB1-B6C2-759353796D0F}" destId="{48845F56-B350-4686-95FA-1EEC05FCA7A9}" srcOrd="5" destOrd="0" presId="urn:microsoft.com/office/officeart/2005/8/layout/hierarchy1"/>
    <dgm:cxn modelId="{B828EA11-4A1C-4849-AB77-1433B1961008}" type="presParOf" srcId="{48845F56-B350-4686-95FA-1EEC05FCA7A9}" destId="{7F71397D-FF45-4BE7-9836-B625A01C4163}" srcOrd="0" destOrd="0" presId="urn:microsoft.com/office/officeart/2005/8/layout/hierarchy1"/>
    <dgm:cxn modelId="{4167B8B1-B840-4AD9-8A6C-19CBA3A88E9C}" type="presParOf" srcId="{7F71397D-FF45-4BE7-9836-B625A01C4163}" destId="{DF0062DD-F903-41F5-A58B-FD24B596FE75}" srcOrd="0" destOrd="0" presId="urn:microsoft.com/office/officeart/2005/8/layout/hierarchy1"/>
    <dgm:cxn modelId="{738BC4E5-1550-4291-871B-0DCBB55F2D1E}" type="presParOf" srcId="{7F71397D-FF45-4BE7-9836-B625A01C4163}" destId="{5B230128-E944-439E-8EAA-EC8FC7607FEA}" srcOrd="1" destOrd="0" presId="urn:microsoft.com/office/officeart/2005/8/layout/hierarchy1"/>
    <dgm:cxn modelId="{3D5FA2F9-A2C1-4C9D-AFC8-C768FC95107E}" type="presParOf" srcId="{48845F56-B350-4686-95FA-1EEC05FCA7A9}" destId="{8D0475C7-B179-4801-A6E6-8D2C401E2C5D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815E3A6-FE22-4788-9E59-FD87E8A5DF75}" type="doc">
      <dgm:prSet loTypeId="urn:microsoft.com/office/officeart/2009/3/layout/HorizontalOrganizationChart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F0CE95C9-DFB3-4050-8CE7-D2EC0C5B9FE3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اعتقادات</a:t>
          </a:r>
          <a:endParaRPr lang="en-US" sz="1600" dirty="0">
            <a:cs typeface="B Titr" pitchFamily="2" charset="-78"/>
          </a:endParaRPr>
        </a:p>
      </dgm:t>
    </dgm:pt>
    <dgm:pt modelId="{B053702B-7521-49B2-863F-7C8FA8A555E9}" type="parTrans" cxnId="{873AC6D5-3038-4BFF-BA05-2639529C2324}">
      <dgm:prSet/>
      <dgm:spPr/>
      <dgm:t>
        <a:bodyPr/>
        <a:lstStyle/>
        <a:p>
          <a:pPr algn="ctr" rtl="1"/>
          <a:endParaRPr lang="en-US" sz="1600">
            <a:cs typeface="B Titr" pitchFamily="2" charset="-78"/>
          </a:endParaRPr>
        </a:p>
      </dgm:t>
    </dgm:pt>
    <dgm:pt modelId="{4479FAA3-D1D2-4497-A578-EDD9A32A6595}" type="sibTrans" cxnId="{873AC6D5-3038-4BFF-BA05-2639529C2324}">
      <dgm:prSet/>
      <dgm:spPr/>
      <dgm:t>
        <a:bodyPr/>
        <a:lstStyle/>
        <a:p>
          <a:pPr algn="ctr" rtl="1"/>
          <a:endParaRPr lang="en-US" sz="1600">
            <a:cs typeface="B Titr" pitchFamily="2" charset="-78"/>
          </a:endParaRPr>
        </a:p>
      </dgm:t>
    </dgm:pt>
    <dgm:pt modelId="{9F10EE30-1899-4941-ABCA-7C12B1A09B3F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فرق تشیع</a:t>
          </a:r>
          <a:endParaRPr lang="en-US" sz="1600" dirty="0">
            <a:cs typeface="B Titr" pitchFamily="2" charset="-78"/>
          </a:endParaRPr>
        </a:p>
      </dgm:t>
    </dgm:pt>
    <dgm:pt modelId="{C10B72F5-6858-46EB-B63F-4EE4FF644E64}" type="parTrans" cxnId="{8C38DBB9-C06B-4BEE-8311-096F6902A2EB}">
      <dgm:prSet/>
      <dgm:spPr/>
      <dgm:t>
        <a:bodyPr/>
        <a:lstStyle/>
        <a:p>
          <a:pPr algn="ctr" rtl="1"/>
          <a:endParaRPr lang="en-US" sz="1600">
            <a:cs typeface="B Titr" pitchFamily="2" charset="-78"/>
          </a:endParaRPr>
        </a:p>
      </dgm:t>
    </dgm:pt>
    <dgm:pt modelId="{55D94321-CB93-42BA-8074-1D12FCC529DD}" type="sibTrans" cxnId="{8C38DBB9-C06B-4BEE-8311-096F6902A2EB}">
      <dgm:prSet/>
      <dgm:spPr/>
      <dgm:t>
        <a:bodyPr/>
        <a:lstStyle/>
        <a:p>
          <a:pPr algn="ctr" rtl="1"/>
          <a:endParaRPr lang="en-US" sz="1600">
            <a:cs typeface="B Titr" pitchFamily="2" charset="-78"/>
          </a:endParaRPr>
        </a:p>
      </dgm:t>
    </dgm:pt>
    <dgm:pt modelId="{53484EF5-6510-46BB-AC93-F9E2AF706C8C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فرق انشعابی</a:t>
          </a:r>
          <a:endParaRPr lang="en-US" sz="1600" dirty="0">
            <a:cs typeface="B Titr" pitchFamily="2" charset="-78"/>
          </a:endParaRPr>
        </a:p>
      </dgm:t>
    </dgm:pt>
    <dgm:pt modelId="{10FFC482-87FD-4625-B35B-7CF54668CA52}" type="parTrans" cxnId="{2469E668-D0C7-4E27-B93B-E6454F5C362C}">
      <dgm:prSet/>
      <dgm:spPr/>
      <dgm:t>
        <a:bodyPr/>
        <a:lstStyle/>
        <a:p>
          <a:pPr algn="ctr" rtl="1"/>
          <a:endParaRPr lang="en-US" sz="1600">
            <a:cs typeface="B Titr" pitchFamily="2" charset="-78"/>
          </a:endParaRPr>
        </a:p>
      </dgm:t>
    </dgm:pt>
    <dgm:pt modelId="{5CB81430-527C-4488-BD4F-6269CF8CDE14}" type="sibTrans" cxnId="{2469E668-D0C7-4E27-B93B-E6454F5C362C}">
      <dgm:prSet/>
      <dgm:spPr/>
      <dgm:t>
        <a:bodyPr/>
        <a:lstStyle/>
        <a:p>
          <a:pPr algn="ctr" rtl="1"/>
          <a:endParaRPr lang="en-US" sz="1600">
            <a:cs typeface="B Titr" pitchFamily="2" charset="-78"/>
          </a:endParaRPr>
        </a:p>
      </dgm:t>
    </dgm:pt>
    <dgm:pt modelId="{32B92A37-C7DA-403D-8B32-B6706842DEF7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فرق تسنن</a:t>
          </a:r>
          <a:endParaRPr lang="en-US" sz="1600" dirty="0">
            <a:cs typeface="B Titr" pitchFamily="2" charset="-78"/>
          </a:endParaRPr>
        </a:p>
      </dgm:t>
    </dgm:pt>
    <dgm:pt modelId="{752512AD-F76B-4CAC-A9AB-65E28BB3B1A1}" type="sibTrans" cxnId="{72E2F7A4-0D1A-432D-9838-BBD2FD4C395F}">
      <dgm:prSet/>
      <dgm:spPr/>
      <dgm:t>
        <a:bodyPr/>
        <a:lstStyle/>
        <a:p>
          <a:pPr algn="ctr" rtl="1"/>
          <a:endParaRPr lang="en-US" sz="1600">
            <a:cs typeface="B Titr" pitchFamily="2" charset="-78"/>
          </a:endParaRPr>
        </a:p>
      </dgm:t>
    </dgm:pt>
    <dgm:pt modelId="{5E54F19F-B108-44A7-96D3-15C575E6367D}" type="parTrans" cxnId="{72E2F7A4-0D1A-432D-9838-BBD2FD4C395F}">
      <dgm:prSet/>
      <dgm:spPr/>
      <dgm:t>
        <a:bodyPr/>
        <a:lstStyle/>
        <a:p>
          <a:pPr algn="ctr" rtl="1"/>
          <a:endParaRPr lang="en-US" sz="1600">
            <a:cs typeface="B Titr" pitchFamily="2" charset="-78"/>
          </a:endParaRPr>
        </a:p>
      </dgm:t>
    </dgm:pt>
    <dgm:pt modelId="{982178DC-007E-4813-90FB-4009CD3CB347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غالیان</a:t>
          </a:r>
          <a:endParaRPr lang="en-US" sz="1600" dirty="0">
            <a:cs typeface="B Titr" pitchFamily="2" charset="-78"/>
          </a:endParaRPr>
        </a:p>
      </dgm:t>
    </dgm:pt>
    <dgm:pt modelId="{8CB1DC19-24DF-41D4-B7A2-876B6F267EA2}" type="parTrans" cxnId="{65093F33-E660-4960-838B-89FC1B1C4618}">
      <dgm:prSet/>
      <dgm:spPr/>
      <dgm:t>
        <a:bodyPr/>
        <a:lstStyle/>
        <a:p>
          <a:endParaRPr lang="en-US" sz="1600"/>
        </a:p>
      </dgm:t>
    </dgm:pt>
    <dgm:pt modelId="{2088A1BF-AD92-4270-9E06-460B90D47185}" type="sibTrans" cxnId="{65093F33-E660-4960-838B-89FC1B1C4618}">
      <dgm:prSet/>
      <dgm:spPr/>
      <dgm:t>
        <a:bodyPr/>
        <a:lstStyle/>
        <a:p>
          <a:endParaRPr lang="en-US" sz="1600"/>
        </a:p>
      </dgm:t>
    </dgm:pt>
    <dgm:pt modelId="{0E025948-88C9-4E2F-A335-4B5B7D219B2A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قادیانیه</a:t>
          </a:r>
          <a:endParaRPr lang="en-US" sz="1600" dirty="0">
            <a:cs typeface="B Titr" pitchFamily="2" charset="-78"/>
          </a:endParaRPr>
        </a:p>
      </dgm:t>
    </dgm:pt>
    <dgm:pt modelId="{09A839AF-C38F-4344-98D2-3F9ADFBDA139}" type="parTrans" cxnId="{9B0415B1-FE8F-4A38-829C-DD0817799FA5}">
      <dgm:prSet/>
      <dgm:spPr/>
      <dgm:t>
        <a:bodyPr/>
        <a:lstStyle/>
        <a:p>
          <a:endParaRPr lang="en-US" sz="1600"/>
        </a:p>
      </dgm:t>
    </dgm:pt>
    <dgm:pt modelId="{1E167E85-79C9-49D5-A410-6B701E5BA149}" type="sibTrans" cxnId="{9B0415B1-FE8F-4A38-829C-DD0817799FA5}">
      <dgm:prSet/>
      <dgm:spPr/>
      <dgm:t>
        <a:bodyPr/>
        <a:lstStyle/>
        <a:p>
          <a:endParaRPr lang="en-US" sz="1600"/>
        </a:p>
      </dgm:t>
    </dgm:pt>
    <dgm:pt modelId="{9745B2C6-C6DB-4F9A-8EA9-6C5FF4E90E28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شیخیه</a:t>
          </a:r>
          <a:endParaRPr lang="en-US" sz="1600" dirty="0">
            <a:cs typeface="B Titr" pitchFamily="2" charset="-78"/>
          </a:endParaRPr>
        </a:p>
      </dgm:t>
    </dgm:pt>
    <dgm:pt modelId="{FF8D2F31-F1A0-49FF-88FD-C0E82207B2CE}" type="parTrans" cxnId="{1408C08A-D699-42E2-B6A1-5F1B577AE783}">
      <dgm:prSet/>
      <dgm:spPr/>
      <dgm:t>
        <a:bodyPr/>
        <a:lstStyle/>
        <a:p>
          <a:endParaRPr lang="en-US" sz="1600"/>
        </a:p>
      </dgm:t>
    </dgm:pt>
    <dgm:pt modelId="{9409481A-4B6B-43E4-82D9-2E298C540EC5}" type="sibTrans" cxnId="{1408C08A-D699-42E2-B6A1-5F1B577AE783}">
      <dgm:prSet/>
      <dgm:spPr/>
      <dgm:t>
        <a:bodyPr/>
        <a:lstStyle/>
        <a:p>
          <a:endParaRPr lang="en-US" sz="1600"/>
        </a:p>
      </dgm:t>
    </dgm:pt>
    <dgm:pt modelId="{0B9D5A31-35E8-4228-B66F-AC62A0559DE8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بابیه وبهائیت</a:t>
          </a:r>
          <a:endParaRPr lang="en-US" sz="1600" dirty="0">
            <a:cs typeface="B Titr" pitchFamily="2" charset="-78"/>
          </a:endParaRPr>
        </a:p>
      </dgm:t>
    </dgm:pt>
    <dgm:pt modelId="{F36A1AF0-6D70-4190-87E3-341E0DE8FE93}" type="parTrans" cxnId="{A8A18566-AFA4-4FF5-8DC7-991141F4070C}">
      <dgm:prSet/>
      <dgm:spPr/>
      <dgm:t>
        <a:bodyPr/>
        <a:lstStyle/>
        <a:p>
          <a:endParaRPr lang="en-US" sz="1600"/>
        </a:p>
      </dgm:t>
    </dgm:pt>
    <dgm:pt modelId="{80CD171E-3147-4BC8-B26B-86C0C2A5910F}" type="sibTrans" cxnId="{A8A18566-AFA4-4FF5-8DC7-991141F4070C}">
      <dgm:prSet/>
      <dgm:spPr/>
      <dgm:t>
        <a:bodyPr/>
        <a:lstStyle/>
        <a:p>
          <a:endParaRPr lang="en-US" sz="1600"/>
        </a:p>
      </dgm:t>
    </dgm:pt>
    <dgm:pt modelId="{DB264CFF-8D85-4587-B728-DE71F6F57BED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کیسانیه</a:t>
          </a:r>
          <a:endParaRPr lang="en-US" sz="1600" dirty="0">
            <a:cs typeface="B Titr" pitchFamily="2" charset="-78"/>
          </a:endParaRPr>
        </a:p>
      </dgm:t>
    </dgm:pt>
    <dgm:pt modelId="{A55CEAE4-37D0-40F2-9E66-4280C1FA4DF1}" type="parTrans" cxnId="{D2B0DC78-B2EE-469E-861E-B19A8667553E}">
      <dgm:prSet/>
      <dgm:spPr/>
      <dgm:t>
        <a:bodyPr/>
        <a:lstStyle/>
        <a:p>
          <a:endParaRPr lang="en-US" sz="1600"/>
        </a:p>
      </dgm:t>
    </dgm:pt>
    <dgm:pt modelId="{C6F31E38-20D3-436B-8A5C-43401F254E87}" type="sibTrans" cxnId="{D2B0DC78-B2EE-469E-861E-B19A8667553E}">
      <dgm:prSet/>
      <dgm:spPr/>
      <dgm:t>
        <a:bodyPr/>
        <a:lstStyle/>
        <a:p>
          <a:endParaRPr lang="en-US" sz="1600"/>
        </a:p>
      </dgm:t>
    </dgm:pt>
    <dgm:pt modelId="{341AC6AA-91BF-48F3-BA0E-426EFCE02DFF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زیدیه</a:t>
          </a:r>
          <a:endParaRPr lang="en-US" sz="1600" dirty="0">
            <a:cs typeface="B Titr" pitchFamily="2" charset="-78"/>
          </a:endParaRPr>
        </a:p>
      </dgm:t>
    </dgm:pt>
    <dgm:pt modelId="{8EE88CD1-1E49-42C9-B7CD-09DC66D5A7EC}" type="parTrans" cxnId="{BCA2F2D2-004F-4B66-AA36-6350D05325D3}">
      <dgm:prSet/>
      <dgm:spPr/>
      <dgm:t>
        <a:bodyPr/>
        <a:lstStyle/>
        <a:p>
          <a:endParaRPr lang="en-US" sz="1600"/>
        </a:p>
      </dgm:t>
    </dgm:pt>
    <dgm:pt modelId="{FBFDB4D4-401D-4D28-BF78-3276549E417E}" type="sibTrans" cxnId="{BCA2F2D2-004F-4B66-AA36-6350D05325D3}">
      <dgm:prSet/>
      <dgm:spPr/>
      <dgm:t>
        <a:bodyPr/>
        <a:lstStyle/>
        <a:p>
          <a:endParaRPr lang="en-US" sz="1600"/>
        </a:p>
      </dgm:t>
    </dgm:pt>
    <dgm:pt modelId="{4356EF4E-AA58-4F8A-B8AD-EA0FCAC8F9A4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اسماعیلیه</a:t>
          </a:r>
          <a:endParaRPr lang="en-US" sz="1600" dirty="0">
            <a:cs typeface="B Titr" pitchFamily="2" charset="-78"/>
          </a:endParaRPr>
        </a:p>
      </dgm:t>
    </dgm:pt>
    <dgm:pt modelId="{AE8FE457-F6D3-4768-8300-BEBFA12A63C6}" type="parTrans" cxnId="{DE1BCC97-25D8-4DF1-915E-36302A7A4164}">
      <dgm:prSet/>
      <dgm:spPr/>
      <dgm:t>
        <a:bodyPr/>
        <a:lstStyle/>
        <a:p>
          <a:endParaRPr lang="en-US" sz="1600"/>
        </a:p>
      </dgm:t>
    </dgm:pt>
    <dgm:pt modelId="{8EB8978F-B87F-4F5F-89A6-7DF86C0A9376}" type="sibTrans" cxnId="{DE1BCC97-25D8-4DF1-915E-36302A7A4164}">
      <dgm:prSet/>
      <dgm:spPr/>
      <dgm:t>
        <a:bodyPr/>
        <a:lstStyle/>
        <a:p>
          <a:endParaRPr lang="en-US" sz="1600"/>
        </a:p>
      </dgm:t>
    </dgm:pt>
    <dgm:pt modelId="{B1F8A02E-85B4-4F41-BC79-D0791A6D0ABE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واقفیه</a:t>
          </a:r>
          <a:endParaRPr lang="en-US" sz="1600" dirty="0">
            <a:cs typeface="B Titr" pitchFamily="2" charset="-78"/>
          </a:endParaRPr>
        </a:p>
      </dgm:t>
    </dgm:pt>
    <dgm:pt modelId="{64BCC1A3-FB29-43AD-BE92-63071AA42CD4}" type="parTrans" cxnId="{B1A26892-934A-4F03-9FF8-79DA4A125E54}">
      <dgm:prSet/>
      <dgm:spPr/>
      <dgm:t>
        <a:bodyPr/>
        <a:lstStyle/>
        <a:p>
          <a:endParaRPr lang="en-US" sz="1600"/>
        </a:p>
      </dgm:t>
    </dgm:pt>
    <dgm:pt modelId="{B65DB3DA-FEF1-4F3D-ADB4-C51AD95B8B46}" type="sibTrans" cxnId="{B1A26892-934A-4F03-9FF8-79DA4A125E54}">
      <dgm:prSet/>
      <dgm:spPr/>
      <dgm:t>
        <a:bodyPr/>
        <a:lstStyle/>
        <a:p>
          <a:endParaRPr lang="en-US" sz="1600"/>
        </a:p>
      </dgm:t>
    </dgm:pt>
    <dgm:pt modelId="{0E5A1ADB-E738-46EA-BF99-56D3CF345368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اثنی عشریه</a:t>
          </a:r>
          <a:endParaRPr lang="en-US" sz="1600" dirty="0">
            <a:cs typeface="B Titr" pitchFamily="2" charset="-78"/>
          </a:endParaRPr>
        </a:p>
      </dgm:t>
    </dgm:pt>
    <dgm:pt modelId="{9D3D6BBF-E874-4BC9-9B89-66EE55CD52E9}" type="parTrans" cxnId="{5181C17F-F2C7-44FE-8B23-FCDDF8ADE386}">
      <dgm:prSet/>
      <dgm:spPr/>
      <dgm:t>
        <a:bodyPr/>
        <a:lstStyle/>
        <a:p>
          <a:endParaRPr lang="en-US" sz="1600"/>
        </a:p>
      </dgm:t>
    </dgm:pt>
    <dgm:pt modelId="{5E594F9D-35AA-49A8-9239-C3F2101057A8}" type="sibTrans" cxnId="{5181C17F-F2C7-44FE-8B23-FCDDF8ADE386}">
      <dgm:prSet/>
      <dgm:spPr/>
      <dgm:t>
        <a:bodyPr/>
        <a:lstStyle/>
        <a:p>
          <a:endParaRPr lang="en-US" sz="1600"/>
        </a:p>
      </dgm:t>
    </dgm:pt>
    <dgm:pt modelId="{E910AB42-4ADD-4A3A-AE10-EC9A1EFAF72D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فرق نخستین</a:t>
          </a:r>
          <a:endParaRPr lang="en-US" sz="1600" dirty="0">
            <a:cs typeface="B Titr" pitchFamily="2" charset="-78"/>
          </a:endParaRPr>
        </a:p>
      </dgm:t>
    </dgm:pt>
    <dgm:pt modelId="{895DDEAE-A7AD-45A7-A6AD-14D5A5ABF860}" type="parTrans" cxnId="{A56CE6AA-EBDE-4AA2-BA34-54B3AB023BFA}">
      <dgm:prSet/>
      <dgm:spPr/>
      <dgm:t>
        <a:bodyPr/>
        <a:lstStyle/>
        <a:p>
          <a:endParaRPr lang="en-US" sz="1600"/>
        </a:p>
      </dgm:t>
    </dgm:pt>
    <dgm:pt modelId="{F258F072-4828-43CF-A6D0-0EB79EFCEC1B}" type="sibTrans" cxnId="{A56CE6AA-EBDE-4AA2-BA34-54B3AB023BFA}">
      <dgm:prSet/>
      <dgm:spPr/>
      <dgm:t>
        <a:bodyPr/>
        <a:lstStyle/>
        <a:p>
          <a:endParaRPr lang="en-US" sz="1600"/>
        </a:p>
      </dgm:t>
    </dgm:pt>
    <dgm:pt modelId="{C7D41AEA-F7B9-45D1-8EA9-0E3638D36083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معتزله</a:t>
          </a:r>
          <a:endParaRPr lang="en-US" sz="1600" dirty="0">
            <a:cs typeface="B Titr" pitchFamily="2" charset="-78"/>
          </a:endParaRPr>
        </a:p>
      </dgm:t>
    </dgm:pt>
    <dgm:pt modelId="{A4D99818-BCCB-45B0-9731-97C9987AB1BD}" type="parTrans" cxnId="{3F13E8E6-94C5-4C43-916A-B507BFF88E5D}">
      <dgm:prSet/>
      <dgm:spPr/>
      <dgm:t>
        <a:bodyPr/>
        <a:lstStyle/>
        <a:p>
          <a:endParaRPr lang="en-US" sz="1600"/>
        </a:p>
      </dgm:t>
    </dgm:pt>
    <dgm:pt modelId="{0D03306E-D855-499F-B097-47EC6CCB53E5}" type="sibTrans" cxnId="{3F13E8E6-94C5-4C43-916A-B507BFF88E5D}">
      <dgm:prSet/>
      <dgm:spPr/>
      <dgm:t>
        <a:bodyPr/>
        <a:lstStyle/>
        <a:p>
          <a:endParaRPr lang="en-US" sz="1600"/>
        </a:p>
      </dgm:t>
    </dgm:pt>
    <dgm:pt modelId="{6AB11A37-29E0-4563-A442-D0A2A2D02D3E}">
      <dgm:prSet phldrT="[Text]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اصحاب حدیث</a:t>
          </a:r>
          <a:endParaRPr lang="en-US" sz="1600" dirty="0">
            <a:cs typeface="B Titr" pitchFamily="2" charset="-78"/>
          </a:endParaRPr>
        </a:p>
      </dgm:t>
    </dgm:pt>
    <dgm:pt modelId="{3530A9FC-1143-4C4D-AB93-6F95FC44D80C}" type="parTrans" cxnId="{F6EBB082-E813-44CA-8964-E5A60E0DB798}">
      <dgm:prSet/>
      <dgm:spPr/>
      <dgm:t>
        <a:bodyPr/>
        <a:lstStyle/>
        <a:p>
          <a:endParaRPr lang="en-US" sz="1600"/>
        </a:p>
      </dgm:t>
    </dgm:pt>
    <dgm:pt modelId="{99488BB4-A555-4BD4-A1F9-B2C0A7807014}" type="sibTrans" cxnId="{F6EBB082-E813-44CA-8964-E5A60E0DB798}">
      <dgm:prSet/>
      <dgm:spPr/>
      <dgm:t>
        <a:bodyPr/>
        <a:lstStyle/>
        <a:p>
          <a:endParaRPr lang="en-US" sz="1600"/>
        </a:p>
      </dgm:t>
    </dgm:pt>
    <dgm:pt modelId="{1A1C9378-B36C-4DD6-9CDC-CAFBB0102758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اشاعره </a:t>
          </a:r>
          <a:endParaRPr lang="en-US" sz="1600" dirty="0">
            <a:cs typeface="B Titr" pitchFamily="2" charset="-78"/>
          </a:endParaRPr>
        </a:p>
      </dgm:t>
    </dgm:pt>
    <dgm:pt modelId="{125004A3-4B7F-46CC-8EFB-F19841F213F4}" type="parTrans" cxnId="{62DC0289-21FF-4806-A575-F12E152A6281}">
      <dgm:prSet/>
      <dgm:spPr/>
      <dgm:t>
        <a:bodyPr/>
        <a:lstStyle/>
        <a:p>
          <a:endParaRPr lang="en-US" sz="1600"/>
        </a:p>
      </dgm:t>
    </dgm:pt>
    <dgm:pt modelId="{88F82BA0-77FF-4BE5-A274-10E208C2FCF7}" type="sibTrans" cxnId="{62DC0289-21FF-4806-A575-F12E152A6281}">
      <dgm:prSet/>
      <dgm:spPr/>
      <dgm:t>
        <a:bodyPr/>
        <a:lstStyle/>
        <a:p>
          <a:endParaRPr lang="en-US" sz="1600"/>
        </a:p>
      </dgm:t>
    </dgm:pt>
    <dgm:pt modelId="{A1F05AB8-747F-40E5-81AB-6972E6B02595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ماتریدیه</a:t>
          </a:r>
          <a:endParaRPr lang="en-US" sz="1600" dirty="0">
            <a:cs typeface="B Titr" pitchFamily="2" charset="-78"/>
          </a:endParaRPr>
        </a:p>
      </dgm:t>
    </dgm:pt>
    <dgm:pt modelId="{0DEF7187-4005-43D4-A28A-F49F96AE7E86}" type="parTrans" cxnId="{37F7D64C-6737-459F-8A6D-D9518ADE1975}">
      <dgm:prSet/>
      <dgm:spPr/>
      <dgm:t>
        <a:bodyPr/>
        <a:lstStyle/>
        <a:p>
          <a:endParaRPr lang="en-US" sz="1600"/>
        </a:p>
      </dgm:t>
    </dgm:pt>
    <dgm:pt modelId="{29BC804E-383C-4F71-A5CD-7585DC6E8E0B}" type="sibTrans" cxnId="{37F7D64C-6737-459F-8A6D-D9518ADE1975}">
      <dgm:prSet/>
      <dgm:spPr/>
      <dgm:t>
        <a:bodyPr/>
        <a:lstStyle/>
        <a:p>
          <a:endParaRPr lang="en-US" sz="1600"/>
        </a:p>
      </dgm:t>
    </dgm:pt>
    <dgm:pt modelId="{3F55392A-59A7-4760-9956-280E72CEF6AE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عثمانیه</a:t>
          </a:r>
          <a:endParaRPr lang="en-US" sz="1600" dirty="0">
            <a:cs typeface="B Titr" pitchFamily="2" charset="-78"/>
          </a:endParaRPr>
        </a:p>
      </dgm:t>
    </dgm:pt>
    <dgm:pt modelId="{99324F07-FBFC-41AD-919A-6619C1D2454C}" type="parTrans" cxnId="{932720B4-D56F-4226-BACF-3B2E5707355F}">
      <dgm:prSet/>
      <dgm:spPr/>
      <dgm:t>
        <a:bodyPr/>
        <a:lstStyle/>
        <a:p>
          <a:endParaRPr lang="en-US" sz="1600"/>
        </a:p>
      </dgm:t>
    </dgm:pt>
    <dgm:pt modelId="{EE8BCF86-9B96-4363-B9F6-51BBABBF5470}" type="sibTrans" cxnId="{932720B4-D56F-4226-BACF-3B2E5707355F}">
      <dgm:prSet/>
      <dgm:spPr/>
      <dgm:t>
        <a:bodyPr/>
        <a:lstStyle/>
        <a:p>
          <a:endParaRPr lang="en-US" sz="1600"/>
        </a:p>
      </dgm:t>
    </dgm:pt>
    <dgm:pt modelId="{8504BE3F-1B71-4060-96DD-9215D6273F00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مرجئه</a:t>
          </a:r>
          <a:endParaRPr lang="en-US" sz="1600" dirty="0">
            <a:cs typeface="B Titr" pitchFamily="2" charset="-78"/>
          </a:endParaRPr>
        </a:p>
      </dgm:t>
    </dgm:pt>
    <dgm:pt modelId="{533B4280-3563-4DF5-891C-F3DD50B7DE96}" type="parTrans" cxnId="{3EA25211-3228-4850-BA80-C44D19B66A4D}">
      <dgm:prSet/>
      <dgm:spPr/>
      <dgm:t>
        <a:bodyPr/>
        <a:lstStyle/>
        <a:p>
          <a:endParaRPr lang="en-US" sz="1600"/>
        </a:p>
      </dgm:t>
    </dgm:pt>
    <dgm:pt modelId="{6298B844-0991-4BB9-B04E-810AE327F7EB}" type="sibTrans" cxnId="{3EA25211-3228-4850-BA80-C44D19B66A4D}">
      <dgm:prSet/>
      <dgm:spPr/>
      <dgm:t>
        <a:bodyPr/>
        <a:lstStyle/>
        <a:p>
          <a:endParaRPr lang="en-US" sz="1600"/>
        </a:p>
      </dgm:t>
    </dgm:pt>
    <dgm:pt modelId="{066D81F8-2464-490C-9A3B-E4D8F8D02501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قدریه</a:t>
          </a:r>
          <a:endParaRPr lang="en-US" sz="1600" dirty="0">
            <a:cs typeface="B Titr" pitchFamily="2" charset="-78"/>
          </a:endParaRPr>
        </a:p>
      </dgm:t>
    </dgm:pt>
    <dgm:pt modelId="{62E5FDE6-DC08-4138-B75F-B9C6AAC18BB8}" type="parTrans" cxnId="{E74E8F59-2C00-46A9-B2E1-D0E819762D32}">
      <dgm:prSet/>
      <dgm:spPr/>
      <dgm:t>
        <a:bodyPr/>
        <a:lstStyle/>
        <a:p>
          <a:endParaRPr lang="en-US" sz="1600"/>
        </a:p>
      </dgm:t>
    </dgm:pt>
    <dgm:pt modelId="{B3481E57-4B54-4237-8E60-EC1AAAFD63A1}" type="sibTrans" cxnId="{E74E8F59-2C00-46A9-B2E1-D0E819762D32}">
      <dgm:prSet/>
      <dgm:spPr/>
      <dgm:t>
        <a:bodyPr/>
        <a:lstStyle/>
        <a:p>
          <a:endParaRPr lang="en-US" sz="1600"/>
        </a:p>
      </dgm:t>
    </dgm:pt>
    <dgm:pt modelId="{F5CA7F60-3259-42DF-A889-218AF8881C90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جهمیه</a:t>
          </a:r>
          <a:endParaRPr lang="en-US" sz="1600" dirty="0">
            <a:cs typeface="B Titr" pitchFamily="2" charset="-78"/>
          </a:endParaRPr>
        </a:p>
      </dgm:t>
    </dgm:pt>
    <dgm:pt modelId="{5DC3AC34-4F5B-4895-B1A5-BD4227E41EE7}" type="parTrans" cxnId="{EB4E5796-4C48-4132-B6D5-2429F7F8EED8}">
      <dgm:prSet/>
      <dgm:spPr/>
      <dgm:t>
        <a:bodyPr/>
        <a:lstStyle/>
        <a:p>
          <a:endParaRPr lang="en-US" sz="1600"/>
        </a:p>
      </dgm:t>
    </dgm:pt>
    <dgm:pt modelId="{BDCB6DBB-79C7-489D-A398-AC65A9EB6417}" type="sibTrans" cxnId="{EB4E5796-4C48-4132-B6D5-2429F7F8EED8}">
      <dgm:prSet/>
      <dgm:spPr/>
      <dgm:t>
        <a:bodyPr/>
        <a:lstStyle/>
        <a:p>
          <a:endParaRPr lang="en-US" sz="1600"/>
        </a:p>
      </dgm:t>
    </dgm:pt>
    <dgm:pt modelId="{DA6D7F64-99A3-4BD0-B853-CFC300035502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سلفیه</a:t>
          </a:r>
          <a:endParaRPr lang="en-US" sz="1600" dirty="0">
            <a:cs typeface="B Titr" pitchFamily="2" charset="-78"/>
          </a:endParaRPr>
        </a:p>
      </dgm:t>
    </dgm:pt>
    <dgm:pt modelId="{CB44CB83-869D-4DE1-B8FC-FF07388F58A6}" type="parTrans" cxnId="{A299AC51-ED7A-4CEA-8CF6-716ACB902F4C}">
      <dgm:prSet/>
      <dgm:spPr/>
      <dgm:t>
        <a:bodyPr/>
        <a:lstStyle/>
        <a:p>
          <a:endParaRPr lang="en-US" sz="1600"/>
        </a:p>
      </dgm:t>
    </dgm:pt>
    <dgm:pt modelId="{CB2800A6-D889-4A9B-AEED-0B91B78B21CA}" type="sibTrans" cxnId="{A299AC51-ED7A-4CEA-8CF6-716ACB902F4C}">
      <dgm:prSet/>
      <dgm:spPr/>
      <dgm:t>
        <a:bodyPr/>
        <a:lstStyle/>
        <a:p>
          <a:endParaRPr lang="en-US" sz="1600"/>
        </a:p>
      </dgm:t>
    </dgm:pt>
    <dgm:pt modelId="{15C05F4A-4B3F-4EB0-9F7D-E5C69FD54D40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وهابیت</a:t>
          </a:r>
          <a:endParaRPr lang="en-US" sz="1600" dirty="0">
            <a:cs typeface="B Titr" pitchFamily="2" charset="-78"/>
          </a:endParaRPr>
        </a:p>
      </dgm:t>
    </dgm:pt>
    <dgm:pt modelId="{A5350819-2681-42BB-968D-CA98526504ED}" type="parTrans" cxnId="{03753304-FE4B-45F9-80E3-566D1B535FB4}">
      <dgm:prSet/>
      <dgm:spPr/>
      <dgm:t>
        <a:bodyPr/>
        <a:lstStyle/>
        <a:p>
          <a:endParaRPr lang="en-US" sz="1600"/>
        </a:p>
      </dgm:t>
    </dgm:pt>
    <dgm:pt modelId="{A94D5BC7-6062-43DA-AB7A-E7D441617F3A}" type="sibTrans" cxnId="{03753304-FE4B-45F9-80E3-566D1B535FB4}">
      <dgm:prSet/>
      <dgm:spPr/>
      <dgm:t>
        <a:bodyPr/>
        <a:lstStyle/>
        <a:p>
          <a:endParaRPr lang="en-US" sz="1600"/>
        </a:p>
      </dgm:t>
    </dgm:pt>
    <dgm:pt modelId="{3B7420E5-5454-4A53-A8A5-AF5CFE90EA6B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دیوبندیه</a:t>
          </a:r>
          <a:endParaRPr lang="en-US" sz="1600" dirty="0">
            <a:cs typeface="B Titr" pitchFamily="2" charset="-78"/>
          </a:endParaRPr>
        </a:p>
      </dgm:t>
    </dgm:pt>
    <dgm:pt modelId="{DFD09181-0F1F-478D-8289-74B9FF48975E}" type="parTrans" cxnId="{23008C92-369F-401B-8A7D-291D8D8823C3}">
      <dgm:prSet/>
      <dgm:spPr/>
      <dgm:t>
        <a:bodyPr/>
        <a:lstStyle/>
        <a:p>
          <a:endParaRPr lang="en-US" sz="1600"/>
        </a:p>
      </dgm:t>
    </dgm:pt>
    <dgm:pt modelId="{F84D6E72-5E3B-4EE3-AD08-D1A5B2E7B28A}" type="sibTrans" cxnId="{23008C92-369F-401B-8A7D-291D8D8823C3}">
      <dgm:prSet/>
      <dgm:spPr/>
      <dgm:t>
        <a:bodyPr/>
        <a:lstStyle/>
        <a:p>
          <a:endParaRPr lang="en-US" sz="1600"/>
        </a:p>
      </dgm:t>
    </dgm:pt>
    <dgm:pt modelId="{475AAB60-B7FE-432C-AF66-8D71AC305CAE}">
      <dgm:prSet phldrT="[Text]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اخوان المسلمین</a:t>
          </a:r>
          <a:endParaRPr lang="en-US" sz="1600" dirty="0">
            <a:cs typeface="B Titr" pitchFamily="2" charset="-78"/>
          </a:endParaRPr>
        </a:p>
      </dgm:t>
    </dgm:pt>
    <dgm:pt modelId="{399A8518-295E-42D4-AF30-5BB3423E3AD7}" type="parTrans" cxnId="{50F35B6E-67A2-4F33-8516-077B343C71EE}">
      <dgm:prSet/>
      <dgm:spPr/>
      <dgm:t>
        <a:bodyPr/>
        <a:lstStyle/>
        <a:p>
          <a:endParaRPr lang="en-US" sz="1600"/>
        </a:p>
      </dgm:t>
    </dgm:pt>
    <dgm:pt modelId="{79CB2401-6560-4B3E-A563-DE0C4B48305E}" type="sibTrans" cxnId="{50F35B6E-67A2-4F33-8516-077B343C71EE}">
      <dgm:prSet/>
      <dgm:spPr/>
      <dgm:t>
        <a:bodyPr/>
        <a:lstStyle/>
        <a:p>
          <a:endParaRPr lang="en-US" sz="1600"/>
        </a:p>
      </dgm:t>
    </dgm:pt>
    <dgm:pt modelId="{588CE9C6-DB56-4D24-911A-86433AB82939}">
      <dgm:prSet phldrT="[Text]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سلفیه جهادی</a:t>
          </a:r>
          <a:endParaRPr lang="en-US" sz="1600" dirty="0">
            <a:cs typeface="B Titr" pitchFamily="2" charset="-78"/>
          </a:endParaRPr>
        </a:p>
      </dgm:t>
    </dgm:pt>
    <dgm:pt modelId="{3FCEFC35-6DB9-45C7-97EF-5C0D009095A8}" type="parTrans" cxnId="{89CE6C6A-4CAE-4C71-B9E7-9FB32ECCA02F}">
      <dgm:prSet/>
      <dgm:spPr/>
      <dgm:t>
        <a:bodyPr/>
        <a:lstStyle/>
        <a:p>
          <a:endParaRPr lang="en-US" sz="1600"/>
        </a:p>
      </dgm:t>
    </dgm:pt>
    <dgm:pt modelId="{B9535EEA-AEF8-4721-8940-A8C248C35D78}" type="sibTrans" cxnId="{89CE6C6A-4CAE-4C71-B9E7-9FB32ECCA02F}">
      <dgm:prSet/>
      <dgm:spPr/>
      <dgm:t>
        <a:bodyPr/>
        <a:lstStyle/>
        <a:p>
          <a:endParaRPr lang="en-US" sz="1600"/>
        </a:p>
      </dgm:t>
    </dgm:pt>
    <dgm:pt modelId="{5191FBFB-4C20-4494-8CFF-40B1C851470F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خطابیه</a:t>
          </a:r>
          <a:endParaRPr lang="en-US" sz="1600" dirty="0">
            <a:cs typeface="B Titr" pitchFamily="2" charset="-78"/>
          </a:endParaRPr>
        </a:p>
      </dgm:t>
    </dgm:pt>
    <dgm:pt modelId="{37162A93-D70C-45F3-8855-C9132A8C189D}" type="parTrans" cxnId="{8676DF8B-7F90-47B6-A9D4-A916849CAC95}">
      <dgm:prSet/>
      <dgm:spPr/>
      <dgm:t>
        <a:bodyPr/>
        <a:lstStyle/>
        <a:p>
          <a:endParaRPr lang="en-US" sz="1600"/>
        </a:p>
      </dgm:t>
    </dgm:pt>
    <dgm:pt modelId="{BDFCC095-0B32-459C-86C3-594536CEBE77}" type="sibTrans" cxnId="{8676DF8B-7F90-47B6-A9D4-A916849CAC95}">
      <dgm:prSet/>
      <dgm:spPr/>
      <dgm:t>
        <a:bodyPr/>
        <a:lstStyle/>
        <a:p>
          <a:endParaRPr lang="en-US" sz="1600"/>
        </a:p>
      </dgm:t>
    </dgm:pt>
    <dgm:pt modelId="{C6DCB2C9-D181-4231-BD60-AD1761B6A7B6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نصیریه</a:t>
          </a:r>
          <a:endParaRPr lang="en-US" sz="1600" dirty="0">
            <a:cs typeface="B Titr" pitchFamily="2" charset="-78"/>
          </a:endParaRPr>
        </a:p>
      </dgm:t>
    </dgm:pt>
    <dgm:pt modelId="{80A72543-2E88-4EAE-A975-BC93D214EFB1}" type="parTrans" cxnId="{667AB4C5-D002-4A8E-9142-5B5F6A72C793}">
      <dgm:prSet/>
      <dgm:spPr/>
      <dgm:t>
        <a:bodyPr/>
        <a:lstStyle/>
        <a:p>
          <a:endParaRPr lang="en-US" sz="1600"/>
        </a:p>
      </dgm:t>
    </dgm:pt>
    <dgm:pt modelId="{1515077E-9633-46C7-9AE2-403D868DBAAA}" type="sibTrans" cxnId="{667AB4C5-D002-4A8E-9142-5B5F6A72C793}">
      <dgm:prSet/>
      <dgm:spPr/>
      <dgm:t>
        <a:bodyPr/>
        <a:lstStyle/>
        <a:p>
          <a:endParaRPr lang="en-US" sz="1600"/>
        </a:p>
      </dgm:t>
    </dgm:pt>
    <dgm:pt modelId="{40F63BC0-3CF2-45E3-BA26-FBDADE5569D1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اهل حق</a:t>
          </a:r>
          <a:endParaRPr lang="en-US" sz="1600" dirty="0">
            <a:cs typeface="B Titr" pitchFamily="2" charset="-78"/>
          </a:endParaRPr>
        </a:p>
      </dgm:t>
    </dgm:pt>
    <dgm:pt modelId="{63F97A2D-EB7D-4CBA-B7A2-5C59F9BE9A96}" type="parTrans" cxnId="{9E3B529C-23D4-458D-815B-C6A91D83C706}">
      <dgm:prSet/>
      <dgm:spPr/>
      <dgm:t>
        <a:bodyPr/>
        <a:lstStyle/>
        <a:p>
          <a:endParaRPr lang="en-US" sz="1600"/>
        </a:p>
      </dgm:t>
    </dgm:pt>
    <dgm:pt modelId="{5BCE7CE7-2858-48EA-A288-E381A126599F}" type="sibTrans" cxnId="{9E3B529C-23D4-458D-815B-C6A91D83C706}">
      <dgm:prSet/>
      <dgm:spPr/>
      <dgm:t>
        <a:bodyPr/>
        <a:lstStyle/>
        <a:p>
          <a:endParaRPr lang="en-US" sz="1600"/>
        </a:p>
      </dgm:t>
    </dgm:pt>
    <dgm:pt modelId="{B31E2D37-8817-4986-A890-430810A94A68}">
      <dgm:prSet phldrT="[Text]" custT="1"/>
      <dgm:spPr/>
      <dgm:t>
        <a:bodyPr/>
        <a:lstStyle/>
        <a:p>
          <a:pPr algn="ctr" rtl="1"/>
          <a:r>
            <a:rPr lang="fa-IR" sz="1600" dirty="0" smtClean="0">
              <a:cs typeface="B Titr" pitchFamily="2" charset="-78"/>
            </a:rPr>
            <a:t>خوارج</a:t>
          </a:r>
          <a:endParaRPr lang="en-US" sz="1600" dirty="0">
            <a:cs typeface="B Titr" pitchFamily="2" charset="-78"/>
          </a:endParaRPr>
        </a:p>
      </dgm:t>
    </dgm:pt>
    <dgm:pt modelId="{79689746-5C90-424C-94CD-8201F638EED1}" type="parTrans" cxnId="{679BAA76-AF32-4C38-ACFF-FE4E04CE3EC5}">
      <dgm:prSet/>
      <dgm:spPr/>
      <dgm:t>
        <a:bodyPr/>
        <a:lstStyle/>
        <a:p>
          <a:endParaRPr lang="en-US"/>
        </a:p>
      </dgm:t>
    </dgm:pt>
    <dgm:pt modelId="{5175A17E-BB9D-46D0-94D4-F17610ED06AA}" type="sibTrans" cxnId="{679BAA76-AF32-4C38-ACFF-FE4E04CE3EC5}">
      <dgm:prSet/>
      <dgm:spPr/>
      <dgm:t>
        <a:bodyPr/>
        <a:lstStyle/>
        <a:p>
          <a:endParaRPr lang="en-US"/>
        </a:p>
      </dgm:t>
    </dgm:pt>
    <dgm:pt modelId="{C819144A-A936-42F3-A994-C5EDBD6BC33A}" type="pres">
      <dgm:prSet presAssocID="{9815E3A6-FE22-4788-9E59-FD87E8A5DF75}" presName="hierChild1" presStyleCnt="0">
        <dgm:presLayoutVars>
          <dgm:orgChart val="1"/>
          <dgm:chPref val="1"/>
          <dgm:dir val="rev"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16182268-F737-4330-B795-086408C257EC}" type="pres">
      <dgm:prSet presAssocID="{F0CE95C9-DFB3-4050-8CE7-D2EC0C5B9FE3}" presName="hierRoot1" presStyleCnt="0">
        <dgm:presLayoutVars>
          <dgm:hierBranch val="init"/>
        </dgm:presLayoutVars>
      </dgm:prSet>
      <dgm:spPr/>
    </dgm:pt>
    <dgm:pt modelId="{72262698-917C-4B50-B62B-70A18885E6A0}" type="pres">
      <dgm:prSet presAssocID="{F0CE95C9-DFB3-4050-8CE7-D2EC0C5B9FE3}" presName="rootComposite1" presStyleCnt="0"/>
      <dgm:spPr/>
    </dgm:pt>
    <dgm:pt modelId="{B9361802-0706-4175-85FD-437A6CC38BFF}" type="pres">
      <dgm:prSet presAssocID="{F0CE95C9-DFB3-4050-8CE7-D2EC0C5B9FE3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1DE5B0F-4A18-4081-B209-1F82ADD38E07}" type="pres">
      <dgm:prSet presAssocID="{F0CE95C9-DFB3-4050-8CE7-D2EC0C5B9FE3}" presName="rootConnector1" presStyleLbl="node1" presStyleIdx="0" presStyleCnt="0"/>
      <dgm:spPr/>
      <dgm:t>
        <a:bodyPr/>
        <a:lstStyle/>
        <a:p>
          <a:endParaRPr lang="en-US"/>
        </a:p>
      </dgm:t>
    </dgm:pt>
    <dgm:pt modelId="{F793A92F-A742-4298-BBC5-A26D9798D935}" type="pres">
      <dgm:prSet presAssocID="{F0CE95C9-DFB3-4050-8CE7-D2EC0C5B9FE3}" presName="hierChild2" presStyleCnt="0"/>
      <dgm:spPr/>
    </dgm:pt>
    <dgm:pt modelId="{716DD0FF-19D6-42EB-9655-C159ED32CE2D}" type="pres">
      <dgm:prSet presAssocID="{5E54F19F-B108-44A7-96D3-15C575E6367D}" presName="Name66" presStyleLbl="parChTrans1D2" presStyleIdx="0" presStyleCnt="3"/>
      <dgm:spPr/>
      <dgm:t>
        <a:bodyPr/>
        <a:lstStyle/>
        <a:p>
          <a:endParaRPr lang="en-US"/>
        </a:p>
      </dgm:t>
    </dgm:pt>
    <dgm:pt modelId="{E9D52E79-6896-412F-A397-3B6D2E7B4995}" type="pres">
      <dgm:prSet presAssocID="{32B92A37-C7DA-403D-8B32-B6706842DEF7}" presName="hierRoot2" presStyleCnt="0">
        <dgm:presLayoutVars>
          <dgm:hierBranch val="init"/>
        </dgm:presLayoutVars>
      </dgm:prSet>
      <dgm:spPr/>
    </dgm:pt>
    <dgm:pt modelId="{B2BC6E89-12C5-4358-9AA5-7B0DBB2CE0D3}" type="pres">
      <dgm:prSet presAssocID="{32B92A37-C7DA-403D-8B32-B6706842DEF7}" presName="rootComposite" presStyleCnt="0"/>
      <dgm:spPr/>
    </dgm:pt>
    <dgm:pt modelId="{F843AC0A-EA0F-4B52-880B-45AA611B2E86}" type="pres">
      <dgm:prSet presAssocID="{32B92A37-C7DA-403D-8B32-B6706842DEF7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BF3CBA8-5FFB-4FAB-81D6-471706E6A8AC}" type="pres">
      <dgm:prSet presAssocID="{32B92A37-C7DA-403D-8B32-B6706842DEF7}" presName="rootConnector" presStyleLbl="node2" presStyleIdx="0" presStyleCnt="3"/>
      <dgm:spPr/>
      <dgm:t>
        <a:bodyPr/>
        <a:lstStyle/>
        <a:p>
          <a:endParaRPr lang="en-US"/>
        </a:p>
      </dgm:t>
    </dgm:pt>
    <dgm:pt modelId="{26198C9A-EEA9-495F-8997-464476921F51}" type="pres">
      <dgm:prSet presAssocID="{32B92A37-C7DA-403D-8B32-B6706842DEF7}" presName="hierChild4" presStyleCnt="0"/>
      <dgm:spPr/>
    </dgm:pt>
    <dgm:pt modelId="{41E5534B-FCFA-4EF5-ABAE-3ABE416BAFA2}" type="pres">
      <dgm:prSet presAssocID="{895DDEAE-A7AD-45A7-A6AD-14D5A5ABF860}" presName="Name66" presStyleLbl="parChTrans1D3" presStyleIdx="0" presStyleCnt="15"/>
      <dgm:spPr/>
      <dgm:t>
        <a:bodyPr/>
        <a:lstStyle/>
        <a:p>
          <a:endParaRPr lang="en-US"/>
        </a:p>
      </dgm:t>
    </dgm:pt>
    <dgm:pt modelId="{AB84426B-B3B1-4108-A8A9-44231AFAC78A}" type="pres">
      <dgm:prSet presAssocID="{E910AB42-4ADD-4A3A-AE10-EC9A1EFAF72D}" presName="hierRoot2" presStyleCnt="0">
        <dgm:presLayoutVars>
          <dgm:hierBranch val="init"/>
        </dgm:presLayoutVars>
      </dgm:prSet>
      <dgm:spPr/>
    </dgm:pt>
    <dgm:pt modelId="{9EEE5EE2-1CB9-48A0-9AC4-C3B8F38B2C8C}" type="pres">
      <dgm:prSet presAssocID="{E910AB42-4ADD-4A3A-AE10-EC9A1EFAF72D}" presName="rootComposite" presStyleCnt="0"/>
      <dgm:spPr/>
    </dgm:pt>
    <dgm:pt modelId="{CBEC38EE-71A7-4BCF-8C50-B55B31418720}" type="pres">
      <dgm:prSet presAssocID="{E910AB42-4ADD-4A3A-AE10-EC9A1EFAF72D}" presName="rootText" presStyleLbl="node3" presStyleIdx="0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BA4347C-6DD9-4A1F-AEE8-8FD445D681CC}" type="pres">
      <dgm:prSet presAssocID="{E910AB42-4ADD-4A3A-AE10-EC9A1EFAF72D}" presName="rootConnector" presStyleLbl="node3" presStyleIdx="0" presStyleCnt="15"/>
      <dgm:spPr/>
      <dgm:t>
        <a:bodyPr/>
        <a:lstStyle/>
        <a:p>
          <a:endParaRPr lang="en-US"/>
        </a:p>
      </dgm:t>
    </dgm:pt>
    <dgm:pt modelId="{5E10F27D-A099-4D4D-85B7-ACCE1894EBB7}" type="pres">
      <dgm:prSet presAssocID="{E910AB42-4ADD-4A3A-AE10-EC9A1EFAF72D}" presName="hierChild4" presStyleCnt="0"/>
      <dgm:spPr/>
    </dgm:pt>
    <dgm:pt modelId="{42BFF1A4-9CD5-4406-B4A9-951C248D1B96}" type="pres">
      <dgm:prSet presAssocID="{99324F07-FBFC-41AD-919A-6619C1D2454C}" presName="Name66" presStyleLbl="parChTrans1D4" presStyleIdx="0" presStyleCnt="12"/>
      <dgm:spPr/>
      <dgm:t>
        <a:bodyPr/>
        <a:lstStyle/>
        <a:p>
          <a:endParaRPr lang="en-US"/>
        </a:p>
      </dgm:t>
    </dgm:pt>
    <dgm:pt modelId="{3E17FCE3-7FDA-4413-9664-77B6BD183100}" type="pres">
      <dgm:prSet presAssocID="{3F55392A-59A7-4760-9956-280E72CEF6AE}" presName="hierRoot2" presStyleCnt="0">
        <dgm:presLayoutVars>
          <dgm:hierBranch val="init"/>
        </dgm:presLayoutVars>
      </dgm:prSet>
      <dgm:spPr/>
    </dgm:pt>
    <dgm:pt modelId="{F3053CE9-7D7D-4BCB-9BC6-4F1B526C8448}" type="pres">
      <dgm:prSet presAssocID="{3F55392A-59A7-4760-9956-280E72CEF6AE}" presName="rootComposite" presStyleCnt="0"/>
      <dgm:spPr/>
    </dgm:pt>
    <dgm:pt modelId="{9DD88091-E199-4B00-9B6F-812D868AD2D7}" type="pres">
      <dgm:prSet presAssocID="{3F55392A-59A7-4760-9956-280E72CEF6AE}" presName="rootText" presStyleLbl="node4" presStyleIdx="0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F174931-93A1-41D2-A901-51E374F886FC}" type="pres">
      <dgm:prSet presAssocID="{3F55392A-59A7-4760-9956-280E72CEF6AE}" presName="rootConnector" presStyleLbl="node4" presStyleIdx="0" presStyleCnt="12"/>
      <dgm:spPr/>
      <dgm:t>
        <a:bodyPr/>
        <a:lstStyle/>
        <a:p>
          <a:endParaRPr lang="en-US"/>
        </a:p>
      </dgm:t>
    </dgm:pt>
    <dgm:pt modelId="{C7D04E04-440F-4AA8-82EF-D191DD87ABCE}" type="pres">
      <dgm:prSet presAssocID="{3F55392A-59A7-4760-9956-280E72CEF6AE}" presName="hierChild4" presStyleCnt="0"/>
      <dgm:spPr/>
    </dgm:pt>
    <dgm:pt modelId="{E2454C04-EE4A-4A64-8899-DCECEF32442B}" type="pres">
      <dgm:prSet presAssocID="{3F55392A-59A7-4760-9956-280E72CEF6AE}" presName="hierChild5" presStyleCnt="0"/>
      <dgm:spPr/>
    </dgm:pt>
    <dgm:pt modelId="{541200B1-A872-445C-B779-16BE7357ADD7}" type="pres">
      <dgm:prSet presAssocID="{533B4280-3563-4DF5-891C-F3DD50B7DE96}" presName="Name66" presStyleLbl="parChTrans1D4" presStyleIdx="1" presStyleCnt="12"/>
      <dgm:spPr/>
      <dgm:t>
        <a:bodyPr/>
        <a:lstStyle/>
        <a:p>
          <a:endParaRPr lang="en-US"/>
        </a:p>
      </dgm:t>
    </dgm:pt>
    <dgm:pt modelId="{9B0821E4-A088-4B05-AD4D-3A7BF8B804AC}" type="pres">
      <dgm:prSet presAssocID="{8504BE3F-1B71-4060-96DD-9215D6273F00}" presName="hierRoot2" presStyleCnt="0">
        <dgm:presLayoutVars>
          <dgm:hierBranch val="init"/>
        </dgm:presLayoutVars>
      </dgm:prSet>
      <dgm:spPr/>
    </dgm:pt>
    <dgm:pt modelId="{D2421FE5-2E49-494F-8A41-A316B5D63446}" type="pres">
      <dgm:prSet presAssocID="{8504BE3F-1B71-4060-96DD-9215D6273F00}" presName="rootComposite" presStyleCnt="0"/>
      <dgm:spPr/>
    </dgm:pt>
    <dgm:pt modelId="{CEB2F3CF-3E22-4C24-8D0E-FF4320AB9526}" type="pres">
      <dgm:prSet presAssocID="{8504BE3F-1B71-4060-96DD-9215D6273F00}" presName="rootText" presStyleLbl="node4" presStyleIdx="1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1AB890C-587E-4A36-A662-1D86F62BBAE0}" type="pres">
      <dgm:prSet presAssocID="{8504BE3F-1B71-4060-96DD-9215D6273F00}" presName="rootConnector" presStyleLbl="node4" presStyleIdx="1" presStyleCnt="12"/>
      <dgm:spPr/>
      <dgm:t>
        <a:bodyPr/>
        <a:lstStyle/>
        <a:p>
          <a:endParaRPr lang="en-US"/>
        </a:p>
      </dgm:t>
    </dgm:pt>
    <dgm:pt modelId="{E61E5B32-CC96-45D7-A017-1092A1640A4C}" type="pres">
      <dgm:prSet presAssocID="{8504BE3F-1B71-4060-96DD-9215D6273F00}" presName="hierChild4" presStyleCnt="0"/>
      <dgm:spPr/>
    </dgm:pt>
    <dgm:pt modelId="{AC989616-8412-43C0-9015-BCE76B2AA550}" type="pres">
      <dgm:prSet presAssocID="{8504BE3F-1B71-4060-96DD-9215D6273F00}" presName="hierChild5" presStyleCnt="0"/>
      <dgm:spPr/>
    </dgm:pt>
    <dgm:pt modelId="{BD0C3613-5ED9-4B1A-B032-530AF2E5C298}" type="pres">
      <dgm:prSet presAssocID="{62E5FDE6-DC08-4138-B75F-B9C6AAC18BB8}" presName="Name66" presStyleLbl="parChTrans1D4" presStyleIdx="2" presStyleCnt="12"/>
      <dgm:spPr/>
      <dgm:t>
        <a:bodyPr/>
        <a:lstStyle/>
        <a:p>
          <a:endParaRPr lang="en-US"/>
        </a:p>
      </dgm:t>
    </dgm:pt>
    <dgm:pt modelId="{A45F1257-CFC8-4CBF-B30C-BFBB43B52FF3}" type="pres">
      <dgm:prSet presAssocID="{066D81F8-2464-490C-9A3B-E4D8F8D02501}" presName="hierRoot2" presStyleCnt="0">
        <dgm:presLayoutVars>
          <dgm:hierBranch val="init"/>
        </dgm:presLayoutVars>
      </dgm:prSet>
      <dgm:spPr/>
    </dgm:pt>
    <dgm:pt modelId="{6F5299BD-E188-4167-9597-6E079C018CA9}" type="pres">
      <dgm:prSet presAssocID="{066D81F8-2464-490C-9A3B-E4D8F8D02501}" presName="rootComposite" presStyleCnt="0"/>
      <dgm:spPr/>
    </dgm:pt>
    <dgm:pt modelId="{8BBBAA1D-980C-4CFF-84E0-7A53276F449D}" type="pres">
      <dgm:prSet presAssocID="{066D81F8-2464-490C-9A3B-E4D8F8D02501}" presName="rootText" presStyleLbl="node4" presStyleIdx="2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5BF4A49-ED95-4349-AE74-DE62106846FD}" type="pres">
      <dgm:prSet presAssocID="{066D81F8-2464-490C-9A3B-E4D8F8D02501}" presName="rootConnector" presStyleLbl="node4" presStyleIdx="2" presStyleCnt="12"/>
      <dgm:spPr/>
      <dgm:t>
        <a:bodyPr/>
        <a:lstStyle/>
        <a:p>
          <a:endParaRPr lang="en-US"/>
        </a:p>
      </dgm:t>
    </dgm:pt>
    <dgm:pt modelId="{0366EED3-C31A-4291-8D66-A965D13D325B}" type="pres">
      <dgm:prSet presAssocID="{066D81F8-2464-490C-9A3B-E4D8F8D02501}" presName="hierChild4" presStyleCnt="0"/>
      <dgm:spPr/>
    </dgm:pt>
    <dgm:pt modelId="{32964AAF-9314-479A-A6A0-37DC4DA28E2A}" type="pres">
      <dgm:prSet presAssocID="{066D81F8-2464-490C-9A3B-E4D8F8D02501}" presName="hierChild5" presStyleCnt="0"/>
      <dgm:spPr/>
    </dgm:pt>
    <dgm:pt modelId="{C4039F81-0CC7-4B59-9C04-6A419E3D1011}" type="pres">
      <dgm:prSet presAssocID="{5DC3AC34-4F5B-4895-B1A5-BD4227E41EE7}" presName="Name66" presStyleLbl="parChTrans1D4" presStyleIdx="3" presStyleCnt="12"/>
      <dgm:spPr/>
      <dgm:t>
        <a:bodyPr/>
        <a:lstStyle/>
        <a:p>
          <a:endParaRPr lang="en-US"/>
        </a:p>
      </dgm:t>
    </dgm:pt>
    <dgm:pt modelId="{5091E7BC-18A6-4109-83F4-4AE3EF6C4B03}" type="pres">
      <dgm:prSet presAssocID="{F5CA7F60-3259-42DF-A889-218AF8881C90}" presName="hierRoot2" presStyleCnt="0">
        <dgm:presLayoutVars>
          <dgm:hierBranch val="init"/>
        </dgm:presLayoutVars>
      </dgm:prSet>
      <dgm:spPr/>
    </dgm:pt>
    <dgm:pt modelId="{D50AF56C-9DCC-4375-986E-315CEEF79B70}" type="pres">
      <dgm:prSet presAssocID="{F5CA7F60-3259-42DF-A889-218AF8881C90}" presName="rootComposite" presStyleCnt="0"/>
      <dgm:spPr/>
    </dgm:pt>
    <dgm:pt modelId="{00EF8B60-1FC7-4904-93AF-485B2FA5FA42}" type="pres">
      <dgm:prSet presAssocID="{F5CA7F60-3259-42DF-A889-218AF8881C90}" presName="rootText" presStyleLbl="node4" presStyleIdx="3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CF6B3DD-2189-4BE4-A42A-3BB458FDC27C}" type="pres">
      <dgm:prSet presAssocID="{F5CA7F60-3259-42DF-A889-218AF8881C90}" presName="rootConnector" presStyleLbl="node4" presStyleIdx="3" presStyleCnt="12"/>
      <dgm:spPr/>
      <dgm:t>
        <a:bodyPr/>
        <a:lstStyle/>
        <a:p>
          <a:endParaRPr lang="en-US"/>
        </a:p>
      </dgm:t>
    </dgm:pt>
    <dgm:pt modelId="{D7F65666-5969-4DEF-AAE4-A635B1FEB459}" type="pres">
      <dgm:prSet presAssocID="{F5CA7F60-3259-42DF-A889-218AF8881C90}" presName="hierChild4" presStyleCnt="0"/>
      <dgm:spPr/>
    </dgm:pt>
    <dgm:pt modelId="{3EA276AC-E18A-47BA-B17B-945E2C500C28}" type="pres">
      <dgm:prSet presAssocID="{F5CA7F60-3259-42DF-A889-218AF8881C90}" presName="hierChild5" presStyleCnt="0"/>
      <dgm:spPr/>
    </dgm:pt>
    <dgm:pt modelId="{537B2EAF-A795-48A7-A1A1-1E279BD7F294}" type="pres">
      <dgm:prSet presAssocID="{E910AB42-4ADD-4A3A-AE10-EC9A1EFAF72D}" presName="hierChild5" presStyleCnt="0"/>
      <dgm:spPr/>
    </dgm:pt>
    <dgm:pt modelId="{E619FADF-61A3-4138-BFD7-BFE4F0441404}" type="pres">
      <dgm:prSet presAssocID="{A4D99818-BCCB-45B0-9731-97C9987AB1BD}" presName="Name66" presStyleLbl="parChTrans1D3" presStyleIdx="1" presStyleCnt="15"/>
      <dgm:spPr/>
      <dgm:t>
        <a:bodyPr/>
        <a:lstStyle/>
        <a:p>
          <a:endParaRPr lang="en-US"/>
        </a:p>
      </dgm:t>
    </dgm:pt>
    <dgm:pt modelId="{A86C875B-1725-444E-B075-E4961CA1A5B4}" type="pres">
      <dgm:prSet presAssocID="{C7D41AEA-F7B9-45D1-8EA9-0E3638D36083}" presName="hierRoot2" presStyleCnt="0">
        <dgm:presLayoutVars>
          <dgm:hierBranch val="init"/>
        </dgm:presLayoutVars>
      </dgm:prSet>
      <dgm:spPr/>
    </dgm:pt>
    <dgm:pt modelId="{008C6B06-64AD-43ED-9DBA-D89602C17162}" type="pres">
      <dgm:prSet presAssocID="{C7D41AEA-F7B9-45D1-8EA9-0E3638D36083}" presName="rootComposite" presStyleCnt="0"/>
      <dgm:spPr/>
    </dgm:pt>
    <dgm:pt modelId="{5DF982E1-7063-4947-AE23-86C97F91269B}" type="pres">
      <dgm:prSet presAssocID="{C7D41AEA-F7B9-45D1-8EA9-0E3638D36083}" presName="rootText" presStyleLbl="node3" presStyleIdx="1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A2763D4-B64D-469F-B2D0-F72BDB0C34C3}" type="pres">
      <dgm:prSet presAssocID="{C7D41AEA-F7B9-45D1-8EA9-0E3638D36083}" presName="rootConnector" presStyleLbl="node3" presStyleIdx="1" presStyleCnt="15"/>
      <dgm:spPr/>
      <dgm:t>
        <a:bodyPr/>
        <a:lstStyle/>
        <a:p>
          <a:endParaRPr lang="en-US"/>
        </a:p>
      </dgm:t>
    </dgm:pt>
    <dgm:pt modelId="{00DEA8D8-15B0-4502-B1FC-03DFF6CC9BC9}" type="pres">
      <dgm:prSet presAssocID="{C7D41AEA-F7B9-45D1-8EA9-0E3638D36083}" presName="hierChild4" presStyleCnt="0"/>
      <dgm:spPr/>
    </dgm:pt>
    <dgm:pt modelId="{FB3CEE56-1633-48B0-AD73-F5461AE16B7F}" type="pres">
      <dgm:prSet presAssocID="{C7D41AEA-F7B9-45D1-8EA9-0E3638D36083}" presName="hierChild5" presStyleCnt="0"/>
      <dgm:spPr/>
    </dgm:pt>
    <dgm:pt modelId="{B5833AEE-2064-408A-854F-002D88A409F8}" type="pres">
      <dgm:prSet presAssocID="{3530A9FC-1143-4C4D-AB93-6F95FC44D80C}" presName="Name66" presStyleLbl="parChTrans1D3" presStyleIdx="2" presStyleCnt="15"/>
      <dgm:spPr/>
      <dgm:t>
        <a:bodyPr/>
        <a:lstStyle/>
        <a:p>
          <a:endParaRPr lang="en-US"/>
        </a:p>
      </dgm:t>
    </dgm:pt>
    <dgm:pt modelId="{B60A85DC-5A68-40C4-97A5-E953D838341A}" type="pres">
      <dgm:prSet presAssocID="{6AB11A37-29E0-4563-A442-D0A2A2D02D3E}" presName="hierRoot2" presStyleCnt="0">
        <dgm:presLayoutVars>
          <dgm:hierBranch val="init"/>
        </dgm:presLayoutVars>
      </dgm:prSet>
      <dgm:spPr/>
    </dgm:pt>
    <dgm:pt modelId="{A1FB2857-B3E0-4053-8E4D-A084DB88EF54}" type="pres">
      <dgm:prSet presAssocID="{6AB11A37-29E0-4563-A442-D0A2A2D02D3E}" presName="rootComposite" presStyleCnt="0"/>
      <dgm:spPr/>
    </dgm:pt>
    <dgm:pt modelId="{10B5281D-1F89-4621-8420-71B8E0AD8587}" type="pres">
      <dgm:prSet presAssocID="{6AB11A37-29E0-4563-A442-D0A2A2D02D3E}" presName="rootText" presStyleLbl="node3" presStyleIdx="2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C284A8E-13BA-4823-8509-26808DB1AF04}" type="pres">
      <dgm:prSet presAssocID="{6AB11A37-29E0-4563-A442-D0A2A2D02D3E}" presName="rootConnector" presStyleLbl="node3" presStyleIdx="2" presStyleCnt="15"/>
      <dgm:spPr/>
      <dgm:t>
        <a:bodyPr/>
        <a:lstStyle/>
        <a:p>
          <a:endParaRPr lang="en-US"/>
        </a:p>
      </dgm:t>
    </dgm:pt>
    <dgm:pt modelId="{2DA46CC1-87AF-4C97-951D-3C75CC038234}" type="pres">
      <dgm:prSet presAssocID="{6AB11A37-29E0-4563-A442-D0A2A2D02D3E}" presName="hierChild4" presStyleCnt="0"/>
      <dgm:spPr/>
    </dgm:pt>
    <dgm:pt modelId="{087EAA17-60CC-4560-BA76-2D78F689F57C}" type="pres">
      <dgm:prSet presAssocID="{CB44CB83-869D-4DE1-B8FC-FF07388F58A6}" presName="Name66" presStyleLbl="parChTrans1D4" presStyleIdx="4" presStyleCnt="12"/>
      <dgm:spPr/>
      <dgm:t>
        <a:bodyPr/>
        <a:lstStyle/>
        <a:p>
          <a:endParaRPr lang="en-US"/>
        </a:p>
      </dgm:t>
    </dgm:pt>
    <dgm:pt modelId="{CE0F5B30-357D-4CE5-A0E0-434FCBEA6100}" type="pres">
      <dgm:prSet presAssocID="{DA6D7F64-99A3-4BD0-B853-CFC300035502}" presName="hierRoot2" presStyleCnt="0">
        <dgm:presLayoutVars>
          <dgm:hierBranch val="init"/>
        </dgm:presLayoutVars>
      </dgm:prSet>
      <dgm:spPr/>
    </dgm:pt>
    <dgm:pt modelId="{0E8118F1-29C4-4902-9625-97C916F455D5}" type="pres">
      <dgm:prSet presAssocID="{DA6D7F64-99A3-4BD0-B853-CFC300035502}" presName="rootComposite" presStyleCnt="0"/>
      <dgm:spPr/>
    </dgm:pt>
    <dgm:pt modelId="{82348435-AB00-40CB-8C2A-8383F41C1330}" type="pres">
      <dgm:prSet presAssocID="{DA6D7F64-99A3-4BD0-B853-CFC300035502}" presName="rootText" presStyleLbl="node4" presStyleIdx="4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243106A-85E4-4E36-A9E9-CD774DFF0D62}" type="pres">
      <dgm:prSet presAssocID="{DA6D7F64-99A3-4BD0-B853-CFC300035502}" presName="rootConnector" presStyleLbl="node4" presStyleIdx="4" presStyleCnt="12"/>
      <dgm:spPr/>
      <dgm:t>
        <a:bodyPr/>
        <a:lstStyle/>
        <a:p>
          <a:endParaRPr lang="en-US"/>
        </a:p>
      </dgm:t>
    </dgm:pt>
    <dgm:pt modelId="{693DC882-E299-45D5-923F-8DEF58FDB309}" type="pres">
      <dgm:prSet presAssocID="{DA6D7F64-99A3-4BD0-B853-CFC300035502}" presName="hierChild4" presStyleCnt="0"/>
      <dgm:spPr/>
    </dgm:pt>
    <dgm:pt modelId="{15DD2CDE-010A-4FB8-84EA-C083AE4B8839}" type="pres">
      <dgm:prSet presAssocID="{A5350819-2681-42BB-968D-CA98526504ED}" presName="Name66" presStyleLbl="parChTrans1D4" presStyleIdx="5" presStyleCnt="12"/>
      <dgm:spPr/>
      <dgm:t>
        <a:bodyPr/>
        <a:lstStyle/>
        <a:p>
          <a:endParaRPr lang="en-US"/>
        </a:p>
      </dgm:t>
    </dgm:pt>
    <dgm:pt modelId="{BF223345-0529-4723-8FA3-26EC11B77EE5}" type="pres">
      <dgm:prSet presAssocID="{15C05F4A-4B3F-4EB0-9F7D-E5C69FD54D40}" presName="hierRoot2" presStyleCnt="0">
        <dgm:presLayoutVars>
          <dgm:hierBranch val="init"/>
        </dgm:presLayoutVars>
      </dgm:prSet>
      <dgm:spPr/>
    </dgm:pt>
    <dgm:pt modelId="{8FC82456-BB3F-499C-A11B-4D69320BDD9E}" type="pres">
      <dgm:prSet presAssocID="{15C05F4A-4B3F-4EB0-9F7D-E5C69FD54D40}" presName="rootComposite" presStyleCnt="0"/>
      <dgm:spPr/>
    </dgm:pt>
    <dgm:pt modelId="{54517644-41B3-4BA0-917A-64B46AC9FBB5}" type="pres">
      <dgm:prSet presAssocID="{15C05F4A-4B3F-4EB0-9F7D-E5C69FD54D40}" presName="rootText" presStyleLbl="node4" presStyleIdx="5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B87BF52-B910-4EC9-8E09-B76D911ECA8C}" type="pres">
      <dgm:prSet presAssocID="{15C05F4A-4B3F-4EB0-9F7D-E5C69FD54D40}" presName="rootConnector" presStyleLbl="node4" presStyleIdx="5" presStyleCnt="12"/>
      <dgm:spPr/>
      <dgm:t>
        <a:bodyPr/>
        <a:lstStyle/>
        <a:p>
          <a:endParaRPr lang="en-US"/>
        </a:p>
      </dgm:t>
    </dgm:pt>
    <dgm:pt modelId="{8947CBD7-68FC-4297-9AC0-C8B69D3E21FE}" type="pres">
      <dgm:prSet presAssocID="{15C05F4A-4B3F-4EB0-9F7D-E5C69FD54D40}" presName="hierChild4" presStyleCnt="0"/>
      <dgm:spPr/>
    </dgm:pt>
    <dgm:pt modelId="{723F7B6C-A4A1-4BCF-B413-82397A5C59E1}" type="pres">
      <dgm:prSet presAssocID="{15C05F4A-4B3F-4EB0-9F7D-E5C69FD54D40}" presName="hierChild5" presStyleCnt="0"/>
      <dgm:spPr/>
    </dgm:pt>
    <dgm:pt modelId="{78C8B958-AA66-4409-9552-3F6EC4AB39DF}" type="pres">
      <dgm:prSet presAssocID="{DFD09181-0F1F-478D-8289-74B9FF48975E}" presName="Name66" presStyleLbl="parChTrans1D4" presStyleIdx="6" presStyleCnt="12"/>
      <dgm:spPr/>
      <dgm:t>
        <a:bodyPr/>
        <a:lstStyle/>
        <a:p>
          <a:endParaRPr lang="en-US"/>
        </a:p>
      </dgm:t>
    </dgm:pt>
    <dgm:pt modelId="{2CB9B71D-1654-4704-BDCE-F09BADCC510D}" type="pres">
      <dgm:prSet presAssocID="{3B7420E5-5454-4A53-A8A5-AF5CFE90EA6B}" presName="hierRoot2" presStyleCnt="0">
        <dgm:presLayoutVars>
          <dgm:hierBranch val="init"/>
        </dgm:presLayoutVars>
      </dgm:prSet>
      <dgm:spPr/>
    </dgm:pt>
    <dgm:pt modelId="{AF4243AD-5C2B-4875-A009-10510012A448}" type="pres">
      <dgm:prSet presAssocID="{3B7420E5-5454-4A53-A8A5-AF5CFE90EA6B}" presName="rootComposite" presStyleCnt="0"/>
      <dgm:spPr/>
    </dgm:pt>
    <dgm:pt modelId="{715B6695-51AD-4DD1-9925-4A6A14AE9B0C}" type="pres">
      <dgm:prSet presAssocID="{3B7420E5-5454-4A53-A8A5-AF5CFE90EA6B}" presName="rootText" presStyleLbl="node4" presStyleIdx="6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6CBDC18-CA8C-4D2A-9002-A541BA8CD68E}" type="pres">
      <dgm:prSet presAssocID="{3B7420E5-5454-4A53-A8A5-AF5CFE90EA6B}" presName="rootConnector" presStyleLbl="node4" presStyleIdx="6" presStyleCnt="12"/>
      <dgm:spPr/>
      <dgm:t>
        <a:bodyPr/>
        <a:lstStyle/>
        <a:p>
          <a:endParaRPr lang="en-US"/>
        </a:p>
      </dgm:t>
    </dgm:pt>
    <dgm:pt modelId="{04701FDB-6FCC-44C0-B4AD-07CB838FF1DA}" type="pres">
      <dgm:prSet presAssocID="{3B7420E5-5454-4A53-A8A5-AF5CFE90EA6B}" presName="hierChild4" presStyleCnt="0"/>
      <dgm:spPr/>
    </dgm:pt>
    <dgm:pt modelId="{71A0E3B4-A864-4ABC-AC67-A96B6917413D}" type="pres">
      <dgm:prSet presAssocID="{3B7420E5-5454-4A53-A8A5-AF5CFE90EA6B}" presName="hierChild5" presStyleCnt="0"/>
      <dgm:spPr/>
    </dgm:pt>
    <dgm:pt modelId="{D3F852BF-BF73-4461-A2B1-10BC8B82AA3F}" type="pres">
      <dgm:prSet presAssocID="{399A8518-295E-42D4-AF30-5BB3423E3AD7}" presName="Name66" presStyleLbl="parChTrans1D4" presStyleIdx="7" presStyleCnt="12"/>
      <dgm:spPr/>
      <dgm:t>
        <a:bodyPr/>
        <a:lstStyle/>
        <a:p>
          <a:endParaRPr lang="en-US"/>
        </a:p>
      </dgm:t>
    </dgm:pt>
    <dgm:pt modelId="{785FF439-0EA0-4C6F-B2D2-98AAAF434213}" type="pres">
      <dgm:prSet presAssocID="{475AAB60-B7FE-432C-AF66-8D71AC305CAE}" presName="hierRoot2" presStyleCnt="0">
        <dgm:presLayoutVars>
          <dgm:hierBranch val="init"/>
        </dgm:presLayoutVars>
      </dgm:prSet>
      <dgm:spPr/>
    </dgm:pt>
    <dgm:pt modelId="{4CA71484-7E71-4A6D-9D34-C8FB4B4EE3A4}" type="pres">
      <dgm:prSet presAssocID="{475AAB60-B7FE-432C-AF66-8D71AC305CAE}" presName="rootComposite" presStyleCnt="0"/>
      <dgm:spPr/>
    </dgm:pt>
    <dgm:pt modelId="{42E73AD7-9433-4903-AE74-A8D5E3F4FBF6}" type="pres">
      <dgm:prSet presAssocID="{475AAB60-B7FE-432C-AF66-8D71AC305CAE}" presName="rootText" presStyleLbl="node4" presStyleIdx="7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E1A035C-0E2C-49C5-8569-B0CBE554C19D}" type="pres">
      <dgm:prSet presAssocID="{475AAB60-B7FE-432C-AF66-8D71AC305CAE}" presName="rootConnector" presStyleLbl="node4" presStyleIdx="7" presStyleCnt="12"/>
      <dgm:spPr/>
      <dgm:t>
        <a:bodyPr/>
        <a:lstStyle/>
        <a:p>
          <a:endParaRPr lang="en-US"/>
        </a:p>
      </dgm:t>
    </dgm:pt>
    <dgm:pt modelId="{0EB699DE-BBF4-43D2-9921-BF793FC56466}" type="pres">
      <dgm:prSet presAssocID="{475AAB60-B7FE-432C-AF66-8D71AC305CAE}" presName="hierChild4" presStyleCnt="0"/>
      <dgm:spPr/>
    </dgm:pt>
    <dgm:pt modelId="{5F9A9538-5D75-4D9A-B7A9-80DCC7C81AAC}" type="pres">
      <dgm:prSet presAssocID="{475AAB60-B7FE-432C-AF66-8D71AC305CAE}" presName="hierChild5" presStyleCnt="0"/>
      <dgm:spPr/>
    </dgm:pt>
    <dgm:pt modelId="{0649C4E5-40C8-4B27-866A-E1B30F4604A6}" type="pres">
      <dgm:prSet presAssocID="{3FCEFC35-6DB9-45C7-97EF-5C0D009095A8}" presName="Name66" presStyleLbl="parChTrans1D4" presStyleIdx="8" presStyleCnt="12"/>
      <dgm:spPr/>
      <dgm:t>
        <a:bodyPr/>
        <a:lstStyle/>
        <a:p>
          <a:endParaRPr lang="en-US"/>
        </a:p>
      </dgm:t>
    </dgm:pt>
    <dgm:pt modelId="{C96D156B-124D-49B1-8B94-2303B51F3D49}" type="pres">
      <dgm:prSet presAssocID="{588CE9C6-DB56-4D24-911A-86433AB82939}" presName="hierRoot2" presStyleCnt="0">
        <dgm:presLayoutVars>
          <dgm:hierBranch val="init"/>
        </dgm:presLayoutVars>
      </dgm:prSet>
      <dgm:spPr/>
    </dgm:pt>
    <dgm:pt modelId="{7D0B5F63-0C51-41E4-86FF-937C59BBC87B}" type="pres">
      <dgm:prSet presAssocID="{588CE9C6-DB56-4D24-911A-86433AB82939}" presName="rootComposite" presStyleCnt="0"/>
      <dgm:spPr/>
    </dgm:pt>
    <dgm:pt modelId="{57306F25-0DAA-4C3D-898F-5F5C6162DA9C}" type="pres">
      <dgm:prSet presAssocID="{588CE9C6-DB56-4D24-911A-86433AB82939}" presName="rootText" presStyleLbl="node4" presStyleIdx="8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77AB7E1-FF7B-41AE-83A0-C14B63DAE717}" type="pres">
      <dgm:prSet presAssocID="{588CE9C6-DB56-4D24-911A-86433AB82939}" presName="rootConnector" presStyleLbl="node4" presStyleIdx="8" presStyleCnt="12"/>
      <dgm:spPr/>
      <dgm:t>
        <a:bodyPr/>
        <a:lstStyle/>
        <a:p>
          <a:endParaRPr lang="en-US"/>
        </a:p>
      </dgm:t>
    </dgm:pt>
    <dgm:pt modelId="{42DA7092-8A4B-48D1-AA4E-372265CC44B4}" type="pres">
      <dgm:prSet presAssocID="{588CE9C6-DB56-4D24-911A-86433AB82939}" presName="hierChild4" presStyleCnt="0"/>
      <dgm:spPr/>
    </dgm:pt>
    <dgm:pt modelId="{B364FA2A-B302-49FA-B77C-90E6CDBD9B72}" type="pres">
      <dgm:prSet presAssocID="{588CE9C6-DB56-4D24-911A-86433AB82939}" presName="hierChild5" presStyleCnt="0"/>
      <dgm:spPr/>
    </dgm:pt>
    <dgm:pt modelId="{D7439D30-EBB2-4070-BF32-CEF04751485E}" type="pres">
      <dgm:prSet presAssocID="{DA6D7F64-99A3-4BD0-B853-CFC300035502}" presName="hierChild5" presStyleCnt="0"/>
      <dgm:spPr/>
    </dgm:pt>
    <dgm:pt modelId="{A6525B49-57B8-49C8-BE7E-5AD8324AD143}" type="pres">
      <dgm:prSet presAssocID="{6AB11A37-29E0-4563-A442-D0A2A2D02D3E}" presName="hierChild5" presStyleCnt="0"/>
      <dgm:spPr/>
    </dgm:pt>
    <dgm:pt modelId="{6F0B4268-CDB6-4BB7-9D5B-37C5A4EC0D85}" type="pres">
      <dgm:prSet presAssocID="{125004A3-4B7F-46CC-8EFB-F19841F213F4}" presName="Name66" presStyleLbl="parChTrans1D3" presStyleIdx="3" presStyleCnt="15"/>
      <dgm:spPr/>
      <dgm:t>
        <a:bodyPr/>
        <a:lstStyle/>
        <a:p>
          <a:endParaRPr lang="en-US"/>
        </a:p>
      </dgm:t>
    </dgm:pt>
    <dgm:pt modelId="{8EF58BA4-98E7-43DE-BAC2-C7705C28B3BB}" type="pres">
      <dgm:prSet presAssocID="{1A1C9378-B36C-4DD6-9CDC-CAFBB0102758}" presName="hierRoot2" presStyleCnt="0">
        <dgm:presLayoutVars>
          <dgm:hierBranch val="init"/>
        </dgm:presLayoutVars>
      </dgm:prSet>
      <dgm:spPr/>
    </dgm:pt>
    <dgm:pt modelId="{8C72665B-7581-4418-9BB9-77B1F6059E61}" type="pres">
      <dgm:prSet presAssocID="{1A1C9378-B36C-4DD6-9CDC-CAFBB0102758}" presName="rootComposite" presStyleCnt="0"/>
      <dgm:spPr/>
    </dgm:pt>
    <dgm:pt modelId="{4A724256-7CDE-457B-A2F2-0EA0EC62D0D3}" type="pres">
      <dgm:prSet presAssocID="{1A1C9378-B36C-4DD6-9CDC-CAFBB0102758}" presName="rootText" presStyleLbl="node3" presStyleIdx="3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6616B32-C7EB-48DC-82C9-03ED0D4D6467}" type="pres">
      <dgm:prSet presAssocID="{1A1C9378-B36C-4DD6-9CDC-CAFBB0102758}" presName="rootConnector" presStyleLbl="node3" presStyleIdx="3" presStyleCnt="15"/>
      <dgm:spPr/>
      <dgm:t>
        <a:bodyPr/>
        <a:lstStyle/>
        <a:p>
          <a:endParaRPr lang="en-US"/>
        </a:p>
      </dgm:t>
    </dgm:pt>
    <dgm:pt modelId="{40DA19D4-DBFA-4E75-978C-EDE4707CC139}" type="pres">
      <dgm:prSet presAssocID="{1A1C9378-B36C-4DD6-9CDC-CAFBB0102758}" presName="hierChild4" presStyleCnt="0"/>
      <dgm:spPr/>
    </dgm:pt>
    <dgm:pt modelId="{27F6D324-EFD5-4C00-9DF8-E25C15DEF72D}" type="pres">
      <dgm:prSet presAssocID="{1A1C9378-B36C-4DD6-9CDC-CAFBB0102758}" presName="hierChild5" presStyleCnt="0"/>
      <dgm:spPr/>
    </dgm:pt>
    <dgm:pt modelId="{3893725D-BCF2-47B2-9BAE-7906F5926F09}" type="pres">
      <dgm:prSet presAssocID="{0DEF7187-4005-43D4-A28A-F49F96AE7E86}" presName="Name66" presStyleLbl="parChTrans1D3" presStyleIdx="4" presStyleCnt="15"/>
      <dgm:spPr/>
      <dgm:t>
        <a:bodyPr/>
        <a:lstStyle/>
        <a:p>
          <a:endParaRPr lang="en-US"/>
        </a:p>
      </dgm:t>
    </dgm:pt>
    <dgm:pt modelId="{CBF88A59-9BEC-4B38-A69E-5A0368D8622F}" type="pres">
      <dgm:prSet presAssocID="{A1F05AB8-747F-40E5-81AB-6972E6B02595}" presName="hierRoot2" presStyleCnt="0">
        <dgm:presLayoutVars>
          <dgm:hierBranch val="init"/>
        </dgm:presLayoutVars>
      </dgm:prSet>
      <dgm:spPr/>
    </dgm:pt>
    <dgm:pt modelId="{834C49A4-C89E-44C7-8810-21E6CD281955}" type="pres">
      <dgm:prSet presAssocID="{A1F05AB8-747F-40E5-81AB-6972E6B02595}" presName="rootComposite" presStyleCnt="0"/>
      <dgm:spPr/>
    </dgm:pt>
    <dgm:pt modelId="{43A50D18-8D41-4620-BD8D-F12D55A071B0}" type="pres">
      <dgm:prSet presAssocID="{A1F05AB8-747F-40E5-81AB-6972E6B02595}" presName="rootText" presStyleLbl="node3" presStyleIdx="4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FDFC118-6BD0-4918-9533-5B146E615A9E}" type="pres">
      <dgm:prSet presAssocID="{A1F05AB8-747F-40E5-81AB-6972E6B02595}" presName="rootConnector" presStyleLbl="node3" presStyleIdx="4" presStyleCnt="15"/>
      <dgm:spPr/>
      <dgm:t>
        <a:bodyPr/>
        <a:lstStyle/>
        <a:p>
          <a:endParaRPr lang="en-US"/>
        </a:p>
      </dgm:t>
    </dgm:pt>
    <dgm:pt modelId="{222E2476-F97F-40E0-A706-76DD1EF8E0D9}" type="pres">
      <dgm:prSet presAssocID="{A1F05AB8-747F-40E5-81AB-6972E6B02595}" presName="hierChild4" presStyleCnt="0"/>
      <dgm:spPr/>
    </dgm:pt>
    <dgm:pt modelId="{94EBBE8A-1F0C-433A-B643-BBC24D4A8AB8}" type="pres">
      <dgm:prSet presAssocID="{A1F05AB8-747F-40E5-81AB-6972E6B02595}" presName="hierChild5" presStyleCnt="0"/>
      <dgm:spPr/>
    </dgm:pt>
    <dgm:pt modelId="{4B1A754D-9220-4838-BF14-4AD7F99B6E71}" type="pres">
      <dgm:prSet presAssocID="{32B92A37-C7DA-403D-8B32-B6706842DEF7}" presName="hierChild5" presStyleCnt="0"/>
      <dgm:spPr/>
    </dgm:pt>
    <dgm:pt modelId="{C0A22DDD-34B2-4D6C-8773-1B0F2D590EEE}" type="pres">
      <dgm:prSet presAssocID="{C10B72F5-6858-46EB-B63F-4EE4FF644E64}" presName="Name66" presStyleLbl="parChTrans1D2" presStyleIdx="1" presStyleCnt="3"/>
      <dgm:spPr/>
      <dgm:t>
        <a:bodyPr/>
        <a:lstStyle/>
        <a:p>
          <a:endParaRPr lang="en-US"/>
        </a:p>
      </dgm:t>
    </dgm:pt>
    <dgm:pt modelId="{3E671EA2-1F0C-443F-92B1-CB1D12BC6673}" type="pres">
      <dgm:prSet presAssocID="{9F10EE30-1899-4941-ABCA-7C12B1A09B3F}" presName="hierRoot2" presStyleCnt="0">
        <dgm:presLayoutVars>
          <dgm:hierBranch val="init"/>
        </dgm:presLayoutVars>
      </dgm:prSet>
      <dgm:spPr/>
    </dgm:pt>
    <dgm:pt modelId="{16C12B20-F841-4D1F-B8E9-7D01484D47B4}" type="pres">
      <dgm:prSet presAssocID="{9F10EE30-1899-4941-ABCA-7C12B1A09B3F}" presName="rootComposite" presStyleCnt="0"/>
      <dgm:spPr/>
    </dgm:pt>
    <dgm:pt modelId="{1311A678-377B-4BBA-89E3-AFFCCD12E52B}" type="pres">
      <dgm:prSet presAssocID="{9F10EE30-1899-4941-ABCA-7C12B1A09B3F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9BA30DA-1908-42E2-8006-521027DEA8BF}" type="pres">
      <dgm:prSet presAssocID="{9F10EE30-1899-4941-ABCA-7C12B1A09B3F}" presName="rootConnector" presStyleLbl="node2" presStyleIdx="1" presStyleCnt="3"/>
      <dgm:spPr/>
      <dgm:t>
        <a:bodyPr/>
        <a:lstStyle/>
        <a:p>
          <a:endParaRPr lang="en-US"/>
        </a:p>
      </dgm:t>
    </dgm:pt>
    <dgm:pt modelId="{0E4FAA82-81D8-4E80-B3B2-87710D5E2732}" type="pres">
      <dgm:prSet presAssocID="{9F10EE30-1899-4941-ABCA-7C12B1A09B3F}" presName="hierChild4" presStyleCnt="0"/>
      <dgm:spPr/>
    </dgm:pt>
    <dgm:pt modelId="{BF3A6863-1314-4CFA-B461-BD5C1D8509C7}" type="pres">
      <dgm:prSet presAssocID="{A55CEAE4-37D0-40F2-9E66-4280C1FA4DF1}" presName="Name66" presStyleLbl="parChTrans1D3" presStyleIdx="5" presStyleCnt="15"/>
      <dgm:spPr/>
      <dgm:t>
        <a:bodyPr/>
        <a:lstStyle/>
        <a:p>
          <a:endParaRPr lang="en-US"/>
        </a:p>
      </dgm:t>
    </dgm:pt>
    <dgm:pt modelId="{55E13E94-B1F2-47DF-83F5-CDADBF0B34F6}" type="pres">
      <dgm:prSet presAssocID="{DB264CFF-8D85-4587-B728-DE71F6F57BED}" presName="hierRoot2" presStyleCnt="0">
        <dgm:presLayoutVars>
          <dgm:hierBranch val="init"/>
        </dgm:presLayoutVars>
      </dgm:prSet>
      <dgm:spPr/>
    </dgm:pt>
    <dgm:pt modelId="{BEE778EB-3A31-402D-B204-91D10E3D5557}" type="pres">
      <dgm:prSet presAssocID="{DB264CFF-8D85-4587-B728-DE71F6F57BED}" presName="rootComposite" presStyleCnt="0"/>
      <dgm:spPr/>
    </dgm:pt>
    <dgm:pt modelId="{5C7391F6-BC96-417B-8CB8-39078DF0DF27}" type="pres">
      <dgm:prSet presAssocID="{DB264CFF-8D85-4587-B728-DE71F6F57BED}" presName="rootText" presStyleLbl="node3" presStyleIdx="5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B21115C-F7A4-456A-B1FF-24FB033F9DA5}" type="pres">
      <dgm:prSet presAssocID="{DB264CFF-8D85-4587-B728-DE71F6F57BED}" presName="rootConnector" presStyleLbl="node3" presStyleIdx="5" presStyleCnt="15"/>
      <dgm:spPr/>
      <dgm:t>
        <a:bodyPr/>
        <a:lstStyle/>
        <a:p>
          <a:endParaRPr lang="en-US"/>
        </a:p>
      </dgm:t>
    </dgm:pt>
    <dgm:pt modelId="{1B116E4C-24A0-400E-9267-E06E21AF5A77}" type="pres">
      <dgm:prSet presAssocID="{DB264CFF-8D85-4587-B728-DE71F6F57BED}" presName="hierChild4" presStyleCnt="0"/>
      <dgm:spPr/>
    </dgm:pt>
    <dgm:pt modelId="{939095AC-FD87-480A-BA10-A923A0AE52E2}" type="pres">
      <dgm:prSet presAssocID="{DB264CFF-8D85-4587-B728-DE71F6F57BED}" presName="hierChild5" presStyleCnt="0"/>
      <dgm:spPr/>
    </dgm:pt>
    <dgm:pt modelId="{702738B0-575A-4505-8380-79B93002850C}" type="pres">
      <dgm:prSet presAssocID="{8EE88CD1-1E49-42C9-B7CD-09DC66D5A7EC}" presName="Name66" presStyleLbl="parChTrans1D3" presStyleIdx="6" presStyleCnt="15"/>
      <dgm:spPr/>
      <dgm:t>
        <a:bodyPr/>
        <a:lstStyle/>
        <a:p>
          <a:endParaRPr lang="en-US"/>
        </a:p>
      </dgm:t>
    </dgm:pt>
    <dgm:pt modelId="{CF24F69F-3440-4806-B448-6A0837EEC848}" type="pres">
      <dgm:prSet presAssocID="{341AC6AA-91BF-48F3-BA0E-426EFCE02DFF}" presName="hierRoot2" presStyleCnt="0">
        <dgm:presLayoutVars>
          <dgm:hierBranch val="init"/>
        </dgm:presLayoutVars>
      </dgm:prSet>
      <dgm:spPr/>
    </dgm:pt>
    <dgm:pt modelId="{4ECE5DF2-F2CF-4ED8-AD01-4EB28BAA6339}" type="pres">
      <dgm:prSet presAssocID="{341AC6AA-91BF-48F3-BA0E-426EFCE02DFF}" presName="rootComposite" presStyleCnt="0"/>
      <dgm:spPr/>
    </dgm:pt>
    <dgm:pt modelId="{896E5AE1-6814-47EF-9647-1CF780B746F9}" type="pres">
      <dgm:prSet presAssocID="{341AC6AA-91BF-48F3-BA0E-426EFCE02DFF}" presName="rootText" presStyleLbl="node3" presStyleIdx="6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32B3BA3-1C48-441A-957F-5F543EBFD3FE}" type="pres">
      <dgm:prSet presAssocID="{341AC6AA-91BF-48F3-BA0E-426EFCE02DFF}" presName="rootConnector" presStyleLbl="node3" presStyleIdx="6" presStyleCnt="15"/>
      <dgm:spPr/>
      <dgm:t>
        <a:bodyPr/>
        <a:lstStyle/>
        <a:p>
          <a:endParaRPr lang="en-US"/>
        </a:p>
      </dgm:t>
    </dgm:pt>
    <dgm:pt modelId="{1A314555-EAE6-48FF-820A-AFE4A2350BBC}" type="pres">
      <dgm:prSet presAssocID="{341AC6AA-91BF-48F3-BA0E-426EFCE02DFF}" presName="hierChild4" presStyleCnt="0"/>
      <dgm:spPr/>
    </dgm:pt>
    <dgm:pt modelId="{169BDF09-817F-4C15-9676-804E8A9C213A}" type="pres">
      <dgm:prSet presAssocID="{341AC6AA-91BF-48F3-BA0E-426EFCE02DFF}" presName="hierChild5" presStyleCnt="0"/>
      <dgm:spPr/>
    </dgm:pt>
    <dgm:pt modelId="{F11E99FC-70D9-4B6B-86D3-189F0BCDEBD1}" type="pres">
      <dgm:prSet presAssocID="{AE8FE457-F6D3-4768-8300-BEBFA12A63C6}" presName="Name66" presStyleLbl="parChTrans1D3" presStyleIdx="7" presStyleCnt="15"/>
      <dgm:spPr/>
      <dgm:t>
        <a:bodyPr/>
        <a:lstStyle/>
        <a:p>
          <a:endParaRPr lang="en-US"/>
        </a:p>
      </dgm:t>
    </dgm:pt>
    <dgm:pt modelId="{FD7013C6-229C-4851-9C5E-74050D22B83F}" type="pres">
      <dgm:prSet presAssocID="{4356EF4E-AA58-4F8A-B8AD-EA0FCAC8F9A4}" presName="hierRoot2" presStyleCnt="0">
        <dgm:presLayoutVars>
          <dgm:hierBranch val="init"/>
        </dgm:presLayoutVars>
      </dgm:prSet>
      <dgm:spPr/>
    </dgm:pt>
    <dgm:pt modelId="{AB2D01E2-F9F9-43B6-B659-5B7DB1C57DE2}" type="pres">
      <dgm:prSet presAssocID="{4356EF4E-AA58-4F8A-B8AD-EA0FCAC8F9A4}" presName="rootComposite" presStyleCnt="0"/>
      <dgm:spPr/>
    </dgm:pt>
    <dgm:pt modelId="{85EC16E5-98A7-48CF-AD14-DABC7CDFCFE3}" type="pres">
      <dgm:prSet presAssocID="{4356EF4E-AA58-4F8A-B8AD-EA0FCAC8F9A4}" presName="rootText" presStyleLbl="node3" presStyleIdx="7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030BA90-12F8-44C0-8505-A9A39F8383E2}" type="pres">
      <dgm:prSet presAssocID="{4356EF4E-AA58-4F8A-B8AD-EA0FCAC8F9A4}" presName="rootConnector" presStyleLbl="node3" presStyleIdx="7" presStyleCnt="15"/>
      <dgm:spPr/>
      <dgm:t>
        <a:bodyPr/>
        <a:lstStyle/>
        <a:p>
          <a:endParaRPr lang="en-US"/>
        </a:p>
      </dgm:t>
    </dgm:pt>
    <dgm:pt modelId="{8F9F6D35-3E19-43D3-A422-88C782DF4647}" type="pres">
      <dgm:prSet presAssocID="{4356EF4E-AA58-4F8A-B8AD-EA0FCAC8F9A4}" presName="hierChild4" presStyleCnt="0"/>
      <dgm:spPr/>
    </dgm:pt>
    <dgm:pt modelId="{8BA361AE-7A96-4A10-BE59-A974D0ADCF47}" type="pres">
      <dgm:prSet presAssocID="{4356EF4E-AA58-4F8A-B8AD-EA0FCAC8F9A4}" presName="hierChild5" presStyleCnt="0"/>
      <dgm:spPr/>
    </dgm:pt>
    <dgm:pt modelId="{460FDF88-F52A-41B5-A782-25F705A33005}" type="pres">
      <dgm:prSet presAssocID="{64BCC1A3-FB29-43AD-BE92-63071AA42CD4}" presName="Name66" presStyleLbl="parChTrans1D3" presStyleIdx="8" presStyleCnt="15"/>
      <dgm:spPr/>
      <dgm:t>
        <a:bodyPr/>
        <a:lstStyle/>
        <a:p>
          <a:endParaRPr lang="en-US"/>
        </a:p>
      </dgm:t>
    </dgm:pt>
    <dgm:pt modelId="{41D8F4FD-E370-4E38-9452-95BD2BF42B3C}" type="pres">
      <dgm:prSet presAssocID="{B1F8A02E-85B4-4F41-BC79-D0791A6D0ABE}" presName="hierRoot2" presStyleCnt="0">
        <dgm:presLayoutVars>
          <dgm:hierBranch val="init"/>
        </dgm:presLayoutVars>
      </dgm:prSet>
      <dgm:spPr/>
    </dgm:pt>
    <dgm:pt modelId="{15E8D089-635B-4767-99B5-09BA8418D611}" type="pres">
      <dgm:prSet presAssocID="{B1F8A02E-85B4-4F41-BC79-D0791A6D0ABE}" presName="rootComposite" presStyleCnt="0"/>
      <dgm:spPr/>
    </dgm:pt>
    <dgm:pt modelId="{A5545331-9DFB-42A6-B115-752EC8B540BB}" type="pres">
      <dgm:prSet presAssocID="{B1F8A02E-85B4-4F41-BC79-D0791A6D0ABE}" presName="rootText" presStyleLbl="node3" presStyleIdx="8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968F10E-347C-47EE-88BD-2741361CC0EF}" type="pres">
      <dgm:prSet presAssocID="{B1F8A02E-85B4-4F41-BC79-D0791A6D0ABE}" presName="rootConnector" presStyleLbl="node3" presStyleIdx="8" presStyleCnt="15"/>
      <dgm:spPr/>
      <dgm:t>
        <a:bodyPr/>
        <a:lstStyle/>
        <a:p>
          <a:endParaRPr lang="en-US"/>
        </a:p>
      </dgm:t>
    </dgm:pt>
    <dgm:pt modelId="{8B84407B-19ED-4691-A097-DD91FDC77D13}" type="pres">
      <dgm:prSet presAssocID="{B1F8A02E-85B4-4F41-BC79-D0791A6D0ABE}" presName="hierChild4" presStyleCnt="0"/>
      <dgm:spPr/>
    </dgm:pt>
    <dgm:pt modelId="{E5A6387C-D463-4521-9017-272B09213257}" type="pres">
      <dgm:prSet presAssocID="{B1F8A02E-85B4-4F41-BC79-D0791A6D0ABE}" presName="hierChild5" presStyleCnt="0"/>
      <dgm:spPr/>
    </dgm:pt>
    <dgm:pt modelId="{E9544164-D371-4E27-A76E-D6A04EC150AA}" type="pres">
      <dgm:prSet presAssocID="{9D3D6BBF-E874-4BC9-9B89-66EE55CD52E9}" presName="Name66" presStyleLbl="parChTrans1D3" presStyleIdx="9" presStyleCnt="15"/>
      <dgm:spPr/>
      <dgm:t>
        <a:bodyPr/>
        <a:lstStyle/>
        <a:p>
          <a:endParaRPr lang="en-US"/>
        </a:p>
      </dgm:t>
    </dgm:pt>
    <dgm:pt modelId="{3CE37E4A-8F6A-41FE-9D2E-F9CDB0BF87DB}" type="pres">
      <dgm:prSet presAssocID="{0E5A1ADB-E738-46EA-BF99-56D3CF345368}" presName="hierRoot2" presStyleCnt="0">
        <dgm:presLayoutVars>
          <dgm:hierBranch val="init"/>
        </dgm:presLayoutVars>
      </dgm:prSet>
      <dgm:spPr/>
    </dgm:pt>
    <dgm:pt modelId="{54169E2B-D195-4002-BDBB-5C1DC471F0BB}" type="pres">
      <dgm:prSet presAssocID="{0E5A1ADB-E738-46EA-BF99-56D3CF345368}" presName="rootComposite" presStyleCnt="0"/>
      <dgm:spPr/>
    </dgm:pt>
    <dgm:pt modelId="{54A558FF-726D-4FEC-9809-0F7B38A48244}" type="pres">
      <dgm:prSet presAssocID="{0E5A1ADB-E738-46EA-BF99-56D3CF345368}" presName="rootText" presStyleLbl="node3" presStyleIdx="9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8C97950-63CB-4E32-8941-C740B456FAAF}" type="pres">
      <dgm:prSet presAssocID="{0E5A1ADB-E738-46EA-BF99-56D3CF345368}" presName="rootConnector" presStyleLbl="node3" presStyleIdx="9" presStyleCnt="15"/>
      <dgm:spPr/>
      <dgm:t>
        <a:bodyPr/>
        <a:lstStyle/>
        <a:p>
          <a:endParaRPr lang="en-US"/>
        </a:p>
      </dgm:t>
    </dgm:pt>
    <dgm:pt modelId="{CF53C860-76BA-4376-954B-2FE924B0DE06}" type="pres">
      <dgm:prSet presAssocID="{0E5A1ADB-E738-46EA-BF99-56D3CF345368}" presName="hierChild4" presStyleCnt="0"/>
      <dgm:spPr/>
    </dgm:pt>
    <dgm:pt modelId="{A4181AF0-9EBB-4245-A25D-E90CF567E663}" type="pres">
      <dgm:prSet presAssocID="{0E5A1ADB-E738-46EA-BF99-56D3CF345368}" presName="hierChild5" presStyleCnt="0"/>
      <dgm:spPr/>
    </dgm:pt>
    <dgm:pt modelId="{10558B61-89CD-476E-A922-CA0AD02A724C}" type="pres">
      <dgm:prSet presAssocID="{9F10EE30-1899-4941-ABCA-7C12B1A09B3F}" presName="hierChild5" presStyleCnt="0"/>
      <dgm:spPr/>
    </dgm:pt>
    <dgm:pt modelId="{213B2DB5-C427-4E02-A441-0ADA81A3BECA}" type="pres">
      <dgm:prSet presAssocID="{10FFC482-87FD-4625-B35B-7CF54668CA52}" presName="Name66" presStyleLbl="parChTrans1D2" presStyleIdx="2" presStyleCnt="3"/>
      <dgm:spPr/>
      <dgm:t>
        <a:bodyPr/>
        <a:lstStyle/>
        <a:p>
          <a:endParaRPr lang="en-US"/>
        </a:p>
      </dgm:t>
    </dgm:pt>
    <dgm:pt modelId="{9A3A3081-0BE8-49EE-A78B-653AFD0E2938}" type="pres">
      <dgm:prSet presAssocID="{53484EF5-6510-46BB-AC93-F9E2AF706C8C}" presName="hierRoot2" presStyleCnt="0">
        <dgm:presLayoutVars>
          <dgm:hierBranch val="init"/>
        </dgm:presLayoutVars>
      </dgm:prSet>
      <dgm:spPr/>
    </dgm:pt>
    <dgm:pt modelId="{61DB12D1-A1FD-4118-92CB-43DF9828DBFE}" type="pres">
      <dgm:prSet presAssocID="{53484EF5-6510-46BB-AC93-F9E2AF706C8C}" presName="rootComposite" presStyleCnt="0"/>
      <dgm:spPr/>
    </dgm:pt>
    <dgm:pt modelId="{2809B52E-7487-4DB8-A3F6-EE3E79F7524F}" type="pres">
      <dgm:prSet presAssocID="{53484EF5-6510-46BB-AC93-F9E2AF706C8C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16B8681-0734-4D49-AD87-C17BC4CE5D32}" type="pres">
      <dgm:prSet presAssocID="{53484EF5-6510-46BB-AC93-F9E2AF706C8C}" presName="rootConnector" presStyleLbl="node2" presStyleIdx="2" presStyleCnt="3"/>
      <dgm:spPr/>
      <dgm:t>
        <a:bodyPr/>
        <a:lstStyle/>
        <a:p>
          <a:endParaRPr lang="en-US"/>
        </a:p>
      </dgm:t>
    </dgm:pt>
    <dgm:pt modelId="{79CCEE0C-5A02-4512-B4A0-D22BEAE66519}" type="pres">
      <dgm:prSet presAssocID="{53484EF5-6510-46BB-AC93-F9E2AF706C8C}" presName="hierChild4" presStyleCnt="0"/>
      <dgm:spPr/>
    </dgm:pt>
    <dgm:pt modelId="{1BA95A28-9C11-4AD8-BA1D-3282B689FD51}" type="pres">
      <dgm:prSet presAssocID="{8CB1DC19-24DF-41D4-B7A2-876B6F267EA2}" presName="Name66" presStyleLbl="parChTrans1D3" presStyleIdx="10" presStyleCnt="15"/>
      <dgm:spPr/>
      <dgm:t>
        <a:bodyPr/>
        <a:lstStyle/>
        <a:p>
          <a:endParaRPr lang="en-US"/>
        </a:p>
      </dgm:t>
    </dgm:pt>
    <dgm:pt modelId="{861A3EDF-FEEC-41AC-8327-B51C63AE4B68}" type="pres">
      <dgm:prSet presAssocID="{982178DC-007E-4813-90FB-4009CD3CB347}" presName="hierRoot2" presStyleCnt="0">
        <dgm:presLayoutVars>
          <dgm:hierBranch val="init"/>
        </dgm:presLayoutVars>
      </dgm:prSet>
      <dgm:spPr/>
    </dgm:pt>
    <dgm:pt modelId="{DFF49A43-31CB-414A-8755-C3893A374EFF}" type="pres">
      <dgm:prSet presAssocID="{982178DC-007E-4813-90FB-4009CD3CB347}" presName="rootComposite" presStyleCnt="0"/>
      <dgm:spPr/>
    </dgm:pt>
    <dgm:pt modelId="{28967C27-3DA4-403F-9453-F8F7D53A35A6}" type="pres">
      <dgm:prSet presAssocID="{982178DC-007E-4813-90FB-4009CD3CB347}" presName="rootText" presStyleLbl="node3" presStyleIdx="10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D24BDE1-3B56-45C0-A91A-AB07BC51F49C}" type="pres">
      <dgm:prSet presAssocID="{982178DC-007E-4813-90FB-4009CD3CB347}" presName="rootConnector" presStyleLbl="node3" presStyleIdx="10" presStyleCnt="15"/>
      <dgm:spPr/>
      <dgm:t>
        <a:bodyPr/>
        <a:lstStyle/>
        <a:p>
          <a:endParaRPr lang="en-US"/>
        </a:p>
      </dgm:t>
    </dgm:pt>
    <dgm:pt modelId="{0BC02DA0-0624-4227-9B45-D0882CE696B8}" type="pres">
      <dgm:prSet presAssocID="{982178DC-007E-4813-90FB-4009CD3CB347}" presName="hierChild4" presStyleCnt="0"/>
      <dgm:spPr/>
    </dgm:pt>
    <dgm:pt modelId="{368848C6-B9C3-4FD8-A582-622B6C19EEEA}" type="pres">
      <dgm:prSet presAssocID="{37162A93-D70C-45F3-8855-C9132A8C189D}" presName="Name66" presStyleLbl="parChTrans1D4" presStyleIdx="9" presStyleCnt="12"/>
      <dgm:spPr/>
      <dgm:t>
        <a:bodyPr/>
        <a:lstStyle/>
        <a:p>
          <a:endParaRPr lang="en-US"/>
        </a:p>
      </dgm:t>
    </dgm:pt>
    <dgm:pt modelId="{C1D5A1B6-B35F-46E9-AF49-DD9F7EFD2DB7}" type="pres">
      <dgm:prSet presAssocID="{5191FBFB-4C20-4494-8CFF-40B1C851470F}" presName="hierRoot2" presStyleCnt="0">
        <dgm:presLayoutVars>
          <dgm:hierBranch val="init"/>
        </dgm:presLayoutVars>
      </dgm:prSet>
      <dgm:spPr/>
    </dgm:pt>
    <dgm:pt modelId="{4A41A2CB-7E68-4368-B26C-5BE9F3DC1A09}" type="pres">
      <dgm:prSet presAssocID="{5191FBFB-4C20-4494-8CFF-40B1C851470F}" presName="rootComposite" presStyleCnt="0"/>
      <dgm:spPr/>
    </dgm:pt>
    <dgm:pt modelId="{EEC843C5-24A0-40A2-8F15-357A2912DBFD}" type="pres">
      <dgm:prSet presAssocID="{5191FBFB-4C20-4494-8CFF-40B1C851470F}" presName="rootText" presStyleLbl="node4" presStyleIdx="9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6683954-99EB-427D-9843-967980CDE831}" type="pres">
      <dgm:prSet presAssocID="{5191FBFB-4C20-4494-8CFF-40B1C851470F}" presName="rootConnector" presStyleLbl="node4" presStyleIdx="9" presStyleCnt="12"/>
      <dgm:spPr/>
      <dgm:t>
        <a:bodyPr/>
        <a:lstStyle/>
        <a:p>
          <a:endParaRPr lang="en-US"/>
        </a:p>
      </dgm:t>
    </dgm:pt>
    <dgm:pt modelId="{E1A30BD8-22FF-4B2F-B13A-677F6FAFB8E3}" type="pres">
      <dgm:prSet presAssocID="{5191FBFB-4C20-4494-8CFF-40B1C851470F}" presName="hierChild4" presStyleCnt="0"/>
      <dgm:spPr/>
    </dgm:pt>
    <dgm:pt modelId="{5DCCB7B1-5DF1-43C2-A94B-0D38E3FF832E}" type="pres">
      <dgm:prSet presAssocID="{5191FBFB-4C20-4494-8CFF-40B1C851470F}" presName="hierChild5" presStyleCnt="0"/>
      <dgm:spPr/>
    </dgm:pt>
    <dgm:pt modelId="{4306BF12-E6BE-4967-9C3B-90342A59859F}" type="pres">
      <dgm:prSet presAssocID="{80A72543-2E88-4EAE-A975-BC93D214EFB1}" presName="Name66" presStyleLbl="parChTrans1D4" presStyleIdx="10" presStyleCnt="12"/>
      <dgm:spPr/>
      <dgm:t>
        <a:bodyPr/>
        <a:lstStyle/>
        <a:p>
          <a:endParaRPr lang="en-US"/>
        </a:p>
      </dgm:t>
    </dgm:pt>
    <dgm:pt modelId="{CE72DCAD-6830-4A4C-A1EA-0EE6CCF66D6B}" type="pres">
      <dgm:prSet presAssocID="{C6DCB2C9-D181-4231-BD60-AD1761B6A7B6}" presName="hierRoot2" presStyleCnt="0">
        <dgm:presLayoutVars>
          <dgm:hierBranch val="init"/>
        </dgm:presLayoutVars>
      </dgm:prSet>
      <dgm:spPr/>
    </dgm:pt>
    <dgm:pt modelId="{34D5FF7F-B49D-4DC0-B3B3-65C24BFA7DEE}" type="pres">
      <dgm:prSet presAssocID="{C6DCB2C9-D181-4231-BD60-AD1761B6A7B6}" presName="rootComposite" presStyleCnt="0"/>
      <dgm:spPr/>
    </dgm:pt>
    <dgm:pt modelId="{E847D8C6-4D7E-46D3-8ADE-41F0D4ED9F1E}" type="pres">
      <dgm:prSet presAssocID="{C6DCB2C9-D181-4231-BD60-AD1761B6A7B6}" presName="rootText" presStyleLbl="node4" presStyleIdx="10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583CFA0-C9C7-4A46-9438-984EE318E7E6}" type="pres">
      <dgm:prSet presAssocID="{C6DCB2C9-D181-4231-BD60-AD1761B6A7B6}" presName="rootConnector" presStyleLbl="node4" presStyleIdx="10" presStyleCnt="12"/>
      <dgm:spPr/>
      <dgm:t>
        <a:bodyPr/>
        <a:lstStyle/>
        <a:p>
          <a:endParaRPr lang="en-US"/>
        </a:p>
      </dgm:t>
    </dgm:pt>
    <dgm:pt modelId="{65CEA1B6-C707-4D95-8D01-BD3074D045E9}" type="pres">
      <dgm:prSet presAssocID="{C6DCB2C9-D181-4231-BD60-AD1761B6A7B6}" presName="hierChild4" presStyleCnt="0"/>
      <dgm:spPr/>
    </dgm:pt>
    <dgm:pt modelId="{5F7D8973-1D64-44D7-AF53-4FE15A43473B}" type="pres">
      <dgm:prSet presAssocID="{C6DCB2C9-D181-4231-BD60-AD1761B6A7B6}" presName="hierChild5" presStyleCnt="0"/>
      <dgm:spPr/>
    </dgm:pt>
    <dgm:pt modelId="{E29B21B3-76F8-4791-8FE6-30C4582E9C58}" type="pres">
      <dgm:prSet presAssocID="{63F97A2D-EB7D-4CBA-B7A2-5C59F9BE9A96}" presName="Name66" presStyleLbl="parChTrans1D4" presStyleIdx="11" presStyleCnt="12"/>
      <dgm:spPr/>
      <dgm:t>
        <a:bodyPr/>
        <a:lstStyle/>
        <a:p>
          <a:endParaRPr lang="en-US"/>
        </a:p>
      </dgm:t>
    </dgm:pt>
    <dgm:pt modelId="{E34B24F3-8B4E-42CF-8AFF-7ED7A5F36144}" type="pres">
      <dgm:prSet presAssocID="{40F63BC0-3CF2-45E3-BA26-FBDADE5569D1}" presName="hierRoot2" presStyleCnt="0">
        <dgm:presLayoutVars>
          <dgm:hierBranch val="init"/>
        </dgm:presLayoutVars>
      </dgm:prSet>
      <dgm:spPr/>
    </dgm:pt>
    <dgm:pt modelId="{51A103E7-29E9-44E2-A54F-59D3A9181BBC}" type="pres">
      <dgm:prSet presAssocID="{40F63BC0-3CF2-45E3-BA26-FBDADE5569D1}" presName="rootComposite" presStyleCnt="0"/>
      <dgm:spPr/>
    </dgm:pt>
    <dgm:pt modelId="{4673741F-AAF9-4316-A3E9-ABA475E31DAF}" type="pres">
      <dgm:prSet presAssocID="{40F63BC0-3CF2-45E3-BA26-FBDADE5569D1}" presName="rootText" presStyleLbl="node4" presStyleIdx="11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F0BC47C-3A80-4083-ADEF-2AE106A34140}" type="pres">
      <dgm:prSet presAssocID="{40F63BC0-3CF2-45E3-BA26-FBDADE5569D1}" presName="rootConnector" presStyleLbl="node4" presStyleIdx="11" presStyleCnt="12"/>
      <dgm:spPr/>
      <dgm:t>
        <a:bodyPr/>
        <a:lstStyle/>
        <a:p>
          <a:endParaRPr lang="en-US"/>
        </a:p>
      </dgm:t>
    </dgm:pt>
    <dgm:pt modelId="{A97A92CA-B4A9-4DD3-8371-27C8963B7D85}" type="pres">
      <dgm:prSet presAssocID="{40F63BC0-3CF2-45E3-BA26-FBDADE5569D1}" presName="hierChild4" presStyleCnt="0"/>
      <dgm:spPr/>
    </dgm:pt>
    <dgm:pt modelId="{A6592962-0021-4B42-B834-3AA056A60F73}" type="pres">
      <dgm:prSet presAssocID="{40F63BC0-3CF2-45E3-BA26-FBDADE5569D1}" presName="hierChild5" presStyleCnt="0"/>
      <dgm:spPr/>
    </dgm:pt>
    <dgm:pt modelId="{A793ACA4-FD6C-463D-8529-0990454C4DB4}" type="pres">
      <dgm:prSet presAssocID="{982178DC-007E-4813-90FB-4009CD3CB347}" presName="hierChild5" presStyleCnt="0"/>
      <dgm:spPr/>
    </dgm:pt>
    <dgm:pt modelId="{CC95C4A9-4141-4885-A4DC-BFE7E87615F9}" type="pres">
      <dgm:prSet presAssocID="{79689746-5C90-424C-94CD-8201F638EED1}" presName="Name66" presStyleLbl="parChTrans1D3" presStyleIdx="11" presStyleCnt="15"/>
      <dgm:spPr/>
    </dgm:pt>
    <dgm:pt modelId="{8D3466E7-7A71-4032-B5B8-ED2203C3FAFE}" type="pres">
      <dgm:prSet presAssocID="{B31E2D37-8817-4986-A890-430810A94A68}" presName="hierRoot2" presStyleCnt="0">
        <dgm:presLayoutVars>
          <dgm:hierBranch val="init"/>
        </dgm:presLayoutVars>
      </dgm:prSet>
      <dgm:spPr/>
    </dgm:pt>
    <dgm:pt modelId="{1F65CC99-B0B8-4AF8-9E57-AB07512FDB89}" type="pres">
      <dgm:prSet presAssocID="{B31E2D37-8817-4986-A890-430810A94A68}" presName="rootComposite" presStyleCnt="0"/>
      <dgm:spPr/>
    </dgm:pt>
    <dgm:pt modelId="{5F96D243-37E2-45F7-9423-055259E9EA54}" type="pres">
      <dgm:prSet presAssocID="{B31E2D37-8817-4986-A890-430810A94A68}" presName="rootText" presStyleLbl="node3" presStyleIdx="11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AFC8F2D-3772-4545-9B99-4ED882EFA578}" type="pres">
      <dgm:prSet presAssocID="{B31E2D37-8817-4986-A890-430810A94A68}" presName="rootConnector" presStyleLbl="node3" presStyleIdx="11" presStyleCnt="15"/>
      <dgm:spPr/>
      <dgm:t>
        <a:bodyPr/>
        <a:lstStyle/>
        <a:p>
          <a:endParaRPr lang="en-US"/>
        </a:p>
      </dgm:t>
    </dgm:pt>
    <dgm:pt modelId="{594EDC9B-32ED-49E1-89B2-07EE2AEBF646}" type="pres">
      <dgm:prSet presAssocID="{B31E2D37-8817-4986-A890-430810A94A68}" presName="hierChild4" presStyleCnt="0"/>
      <dgm:spPr/>
    </dgm:pt>
    <dgm:pt modelId="{7E1A8973-C16D-46BD-86B5-E001E6E801D4}" type="pres">
      <dgm:prSet presAssocID="{B31E2D37-8817-4986-A890-430810A94A68}" presName="hierChild5" presStyleCnt="0"/>
      <dgm:spPr/>
    </dgm:pt>
    <dgm:pt modelId="{A366601D-3258-4B9C-B80D-C729588AD80C}" type="pres">
      <dgm:prSet presAssocID="{09A839AF-C38F-4344-98D2-3F9ADFBDA139}" presName="Name66" presStyleLbl="parChTrans1D3" presStyleIdx="12" presStyleCnt="15"/>
      <dgm:spPr/>
      <dgm:t>
        <a:bodyPr/>
        <a:lstStyle/>
        <a:p>
          <a:endParaRPr lang="en-US"/>
        </a:p>
      </dgm:t>
    </dgm:pt>
    <dgm:pt modelId="{EEBEE965-4DC3-4FE2-B2A2-774B2EA955B7}" type="pres">
      <dgm:prSet presAssocID="{0E025948-88C9-4E2F-A335-4B5B7D219B2A}" presName="hierRoot2" presStyleCnt="0">
        <dgm:presLayoutVars>
          <dgm:hierBranch val="init"/>
        </dgm:presLayoutVars>
      </dgm:prSet>
      <dgm:spPr/>
    </dgm:pt>
    <dgm:pt modelId="{6384EFEB-D2AB-46ED-8895-CDE7229C0C2F}" type="pres">
      <dgm:prSet presAssocID="{0E025948-88C9-4E2F-A335-4B5B7D219B2A}" presName="rootComposite" presStyleCnt="0"/>
      <dgm:spPr/>
    </dgm:pt>
    <dgm:pt modelId="{5102A441-F579-423C-8E50-48E6499145B5}" type="pres">
      <dgm:prSet presAssocID="{0E025948-88C9-4E2F-A335-4B5B7D219B2A}" presName="rootText" presStyleLbl="node3" presStyleIdx="12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97B4D50-6A5A-492C-A2DB-5BE7A104D5DA}" type="pres">
      <dgm:prSet presAssocID="{0E025948-88C9-4E2F-A335-4B5B7D219B2A}" presName="rootConnector" presStyleLbl="node3" presStyleIdx="12" presStyleCnt="15"/>
      <dgm:spPr/>
      <dgm:t>
        <a:bodyPr/>
        <a:lstStyle/>
        <a:p>
          <a:endParaRPr lang="en-US"/>
        </a:p>
      </dgm:t>
    </dgm:pt>
    <dgm:pt modelId="{A26DA5CA-D570-4F35-85B9-F5F57081C4AE}" type="pres">
      <dgm:prSet presAssocID="{0E025948-88C9-4E2F-A335-4B5B7D219B2A}" presName="hierChild4" presStyleCnt="0"/>
      <dgm:spPr/>
    </dgm:pt>
    <dgm:pt modelId="{F2D33FFB-42EF-41CF-AFAA-8C21CE1E12BE}" type="pres">
      <dgm:prSet presAssocID="{0E025948-88C9-4E2F-A335-4B5B7D219B2A}" presName="hierChild5" presStyleCnt="0"/>
      <dgm:spPr/>
    </dgm:pt>
    <dgm:pt modelId="{4F055159-98DF-439A-9ABA-298030691B25}" type="pres">
      <dgm:prSet presAssocID="{FF8D2F31-F1A0-49FF-88FD-C0E82207B2CE}" presName="Name66" presStyleLbl="parChTrans1D3" presStyleIdx="13" presStyleCnt="15"/>
      <dgm:spPr/>
      <dgm:t>
        <a:bodyPr/>
        <a:lstStyle/>
        <a:p>
          <a:endParaRPr lang="en-US"/>
        </a:p>
      </dgm:t>
    </dgm:pt>
    <dgm:pt modelId="{5CE972F5-98DC-41AC-A2EB-013196F501E5}" type="pres">
      <dgm:prSet presAssocID="{9745B2C6-C6DB-4F9A-8EA9-6C5FF4E90E28}" presName="hierRoot2" presStyleCnt="0">
        <dgm:presLayoutVars>
          <dgm:hierBranch val="init"/>
        </dgm:presLayoutVars>
      </dgm:prSet>
      <dgm:spPr/>
    </dgm:pt>
    <dgm:pt modelId="{3512CD3E-1410-4BDF-A7DE-06EBBCDE9943}" type="pres">
      <dgm:prSet presAssocID="{9745B2C6-C6DB-4F9A-8EA9-6C5FF4E90E28}" presName="rootComposite" presStyleCnt="0"/>
      <dgm:spPr/>
    </dgm:pt>
    <dgm:pt modelId="{0D7E8C04-E4D9-4C26-98F3-DF2E71382ECC}" type="pres">
      <dgm:prSet presAssocID="{9745B2C6-C6DB-4F9A-8EA9-6C5FF4E90E28}" presName="rootText" presStyleLbl="node3" presStyleIdx="13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2A6CD6D-BDC5-41AD-A763-B33B54163F95}" type="pres">
      <dgm:prSet presAssocID="{9745B2C6-C6DB-4F9A-8EA9-6C5FF4E90E28}" presName="rootConnector" presStyleLbl="node3" presStyleIdx="13" presStyleCnt="15"/>
      <dgm:spPr/>
      <dgm:t>
        <a:bodyPr/>
        <a:lstStyle/>
        <a:p>
          <a:endParaRPr lang="en-US"/>
        </a:p>
      </dgm:t>
    </dgm:pt>
    <dgm:pt modelId="{38D2DDDB-5D80-40F9-9B6F-856442865712}" type="pres">
      <dgm:prSet presAssocID="{9745B2C6-C6DB-4F9A-8EA9-6C5FF4E90E28}" presName="hierChild4" presStyleCnt="0"/>
      <dgm:spPr/>
    </dgm:pt>
    <dgm:pt modelId="{EC326B08-CFDE-403B-9CAC-680BC873CEB3}" type="pres">
      <dgm:prSet presAssocID="{9745B2C6-C6DB-4F9A-8EA9-6C5FF4E90E28}" presName="hierChild5" presStyleCnt="0"/>
      <dgm:spPr/>
    </dgm:pt>
    <dgm:pt modelId="{6B2F3E07-8841-47F4-83CA-4D381E9D4C36}" type="pres">
      <dgm:prSet presAssocID="{F36A1AF0-6D70-4190-87E3-341E0DE8FE93}" presName="Name66" presStyleLbl="parChTrans1D3" presStyleIdx="14" presStyleCnt="15"/>
      <dgm:spPr/>
      <dgm:t>
        <a:bodyPr/>
        <a:lstStyle/>
        <a:p>
          <a:endParaRPr lang="en-US"/>
        </a:p>
      </dgm:t>
    </dgm:pt>
    <dgm:pt modelId="{7B79BD47-7585-40F4-8104-E3C1866D5A25}" type="pres">
      <dgm:prSet presAssocID="{0B9D5A31-35E8-4228-B66F-AC62A0559DE8}" presName="hierRoot2" presStyleCnt="0">
        <dgm:presLayoutVars>
          <dgm:hierBranch val="init"/>
        </dgm:presLayoutVars>
      </dgm:prSet>
      <dgm:spPr/>
    </dgm:pt>
    <dgm:pt modelId="{C4D205FA-23BC-4455-8075-74148D921611}" type="pres">
      <dgm:prSet presAssocID="{0B9D5A31-35E8-4228-B66F-AC62A0559DE8}" presName="rootComposite" presStyleCnt="0"/>
      <dgm:spPr/>
    </dgm:pt>
    <dgm:pt modelId="{1B39E02B-12B0-4346-A177-A949462999D4}" type="pres">
      <dgm:prSet presAssocID="{0B9D5A31-35E8-4228-B66F-AC62A0559DE8}" presName="rootText" presStyleLbl="node3" presStyleIdx="14" presStyleCnt="1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C2E679E-2E2B-412F-BA01-310377D155A1}" type="pres">
      <dgm:prSet presAssocID="{0B9D5A31-35E8-4228-B66F-AC62A0559DE8}" presName="rootConnector" presStyleLbl="node3" presStyleIdx="14" presStyleCnt="15"/>
      <dgm:spPr/>
      <dgm:t>
        <a:bodyPr/>
        <a:lstStyle/>
        <a:p>
          <a:endParaRPr lang="en-US"/>
        </a:p>
      </dgm:t>
    </dgm:pt>
    <dgm:pt modelId="{04D1E955-0775-441B-9DD9-88A44368982C}" type="pres">
      <dgm:prSet presAssocID="{0B9D5A31-35E8-4228-B66F-AC62A0559DE8}" presName="hierChild4" presStyleCnt="0"/>
      <dgm:spPr/>
    </dgm:pt>
    <dgm:pt modelId="{4E694CEE-E092-4A76-A10F-1B90200B76E8}" type="pres">
      <dgm:prSet presAssocID="{0B9D5A31-35E8-4228-B66F-AC62A0559DE8}" presName="hierChild5" presStyleCnt="0"/>
      <dgm:spPr/>
    </dgm:pt>
    <dgm:pt modelId="{E94E6481-B152-452C-B477-EEE1C32D0A1C}" type="pres">
      <dgm:prSet presAssocID="{53484EF5-6510-46BB-AC93-F9E2AF706C8C}" presName="hierChild5" presStyleCnt="0"/>
      <dgm:spPr/>
    </dgm:pt>
    <dgm:pt modelId="{450A1B53-E57E-4E7B-ABB7-72410DA84D2E}" type="pres">
      <dgm:prSet presAssocID="{F0CE95C9-DFB3-4050-8CE7-D2EC0C5B9FE3}" presName="hierChild3" presStyleCnt="0"/>
      <dgm:spPr/>
    </dgm:pt>
  </dgm:ptLst>
  <dgm:cxnLst>
    <dgm:cxn modelId="{C620AFDD-9449-4B95-BA01-D74E1D378F20}" type="presOf" srcId="{F0CE95C9-DFB3-4050-8CE7-D2EC0C5B9FE3}" destId="{B9361802-0706-4175-85FD-437A6CC38BFF}" srcOrd="0" destOrd="0" presId="urn:microsoft.com/office/officeart/2009/3/layout/HorizontalOrganizationChart"/>
    <dgm:cxn modelId="{E0F9892A-EB35-4EAE-AC28-CA9042FD22BD}" type="presOf" srcId="{79689746-5C90-424C-94CD-8201F638EED1}" destId="{CC95C4A9-4141-4885-A4DC-BFE7E87615F9}" srcOrd="0" destOrd="0" presId="urn:microsoft.com/office/officeart/2009/3/layout/HorizontalOrganizationChart"/>
    <dgm:cxn modelId="{A299AC51-ED7A-4CEA-8CF6-716ACB902F4C}" srcId="{6AB11A37-29E0-4563-A442-D0A2A2D02D3E}" destId="{DA6D7F64-99A3-4BD0-B853-CFC300035502}" srcOrd="0" destOrd="0" parTransId="{CB44CB83-869D-4DE1-B8FC-FF07388F58A6}" sibTransId="{CB2800A6-D889-4A9B-AEED-0B91B78B21CA}"/>
    <dgm:cxn modelId="{2469E668-D0C7-4E27-B93B-E6454F5C362C}" srcId="{F0CE95C9-DFB3-4050-8CE7-D2EC0C5B9FE3}" destId="{53484EF5-6510-46BB-AC93-F9E2AF706C8C}" srcOrd="2" destOrd="0" parTransId="{10FFC482-87FD-4625-B35B-7CF54668CA52}" sibTransId="{5CB81430-527C-4488-BD4F-6269CF8CDE14}"/>
    <dgm:cxn modelId="{92D74AA7-C161-4BE6-906F-9E15BC785B71}" type="presOf" srcId="{40F63BC0-3CF2-45E3-BA26-FBDADE5569D1}" destId="{4F0BC47C-3A80-4083-ADEF-2AE106A34140}" srcOrd="1" destOrd="0" presId="urn:microsoft.com/office/officeart/2009/3/layout/HorizontalOrganizationChart"/>
    <dgm:cxn modelId="{E27A48BA-9F9C-4B4B-BF09-102BBEE6E7A3}" type="presOf" srcId="{C7D41AEA-F7B9-45D1-8EA9-0E3638D36083}" destId="{5DF982E1-7063-4947-AE23-86C97F91269B}" srcOrd="0" destOrd="0" presId="urn:microsoft.com/office/officeart/2009/3/layout/HorizontalOrganizationChart"/>
    <dgm:cxn modelId="{B1A26892-934A-4F03-9FF8-79DA4A125E54}" srcId="{9F10EE30-1899-4941-ABCA-7C12B1A09B3F}" destId="{B1F8A02E-85B4-4F41-BC79-D0791A6D0ABE}" srcOrd="3" destOrd="0" parTransId="{64BCC1A3-FB29-43AD-BE92-63071AA42CD4}" sibTransId="{B65DB3DA-FEF1-4F3D-ADB4-C51AD95B8B46}"/>
    <dgm:cxn modelId="{B7E53D07-8E36-47DC-98ED-B531339327B2}" type="presOf" srcId="{399A8518-295E-42D4-AF30-5BB3423E3AD7}" destId="{D3F852BF-BF73-4461-A2B1-10BC8B82AA3F}" srcOrd="0" destOrd="0" presId="urn:microsoft.com/office/officeart/2009/3/layout/HorizontalOrganizationChart"/>
    <dgm:cxn modelId="{5BCFD3A0-ECC5-44A2-B8E9-D89AEA3A9D6B}" type="presOf" srcId="{6AB11A37-29E0-4563-A442-D0A2A2D02D3E}" destId="{10B5281D-1F89-4621-8420-71B8E0AD8587}" srcOrd="0" destOrd="0" presId="urn:microsoft.com/office/officeart/2009/3/layout/HorizontalOrganizationChart"/>
    <dgm:cxn modelId="{23008C92-369F-401B-8A7D-291D8D8823C3}" srcId="{DA6D7F64-99A3-4BD0-B853-CFC300035502}" destId="{3B7420E5-5454-4A53-A8A5-AF5CFE90EA6B}" srcOrd="1" destOrd="0" parTransId="{DFD09181-0F1F-478D-8289-74B9FF48975E}" sibTransId="{F84D6E72-5E3B-4EE3-AD08-D1A5B2E7B28A}"/>
    <dgm:cxn modelId="{A8A18566-AFA4-4FF5-8DC7-991141F4070C}" srcId="{53484EF5-6510-46BB-AC93-F9E2AF706C8C}" destId="{0B9D5A31-35E8-4228-B66F-AC62A0559DE8}" srcOrd="4" destOrd="0" parTransId="{F36A1AF0-6D70-4190-87E3-341E0DE8FE93}" sibTransId="{80CD171E-3147-4BC8-B26B-86C0C2A5910F}"/>
    <dgm:cxn modelId="{72E2F7A4-0D1A-432D-9838-BBD2FD4C395F}" srcId="{F0CE95C9-DFB3-4050-8CE7-D2EC0C5B9FE3}" destId="{32B92A37-C7DA-403D-8B32-B6706842DEF7}" srcOrd="0" destOrd="0" parTransId="{5E54F19F-B108-44A7-96D3-15C575E6367D}" sibTransId="{752512AD-F76B-4CAC-A9AB-65E28BB3B1A1}"/>
    <dgm:cxn modelId="{150CE854-87A1-4FFD-AB93-6995EB082D28}" type="presOf" srcId="{8504BE3F-1B71-4060-96DD-9215D6273F00}" destId="{CEB2F3CF-3E22-4C24-8D0E-FF4320AB9526}" srcOrd="0" destOrd="0" presId="urn:microsoft.com/office/officeart/2009/3/layout/HorizontalOrganizationChart"/>
    <dgm:cxn modelId="{CCEDF542-5403-4C54-8D7C-14BAA74270AB}" type="presOf" srcId="{5191FBFB-4C20-4494-8CFF-40B1C851470F}" destId="{EEC843C5-24A0-40A2-8F15-357A2912DBFD}" srcOrd="0" destOrd="0" presId="urn:microsoft.com/office/officeart/2009/3/layout/HorizontalOrganizationChart"/>
    <dgm:cxn modelId="{8D31B9A3-253E-4050-A054-F9C04839460B}" type="presOf" srcId="{895DDEAE-A7AD-45A7-A6AD-14D5A5ABF860}" destId="{41E5534B-FCFA-4EF5-ABAE-3ABE416BAFA2}" srcOrd="0" destOrd="0" presId="urn:microsoft.com/office/officeart/2009/3/layout/HorizontalOrganizationChart"/>
    <dgm:cxn modelId="{19A3D8C3-1132-4873-A127-6FF17086E300}" type="presOf" srcId="{15C05F4A-4B3F-4EB0-9F7D-E5C69FD54D40}" destId="{FB87BF52-B910-4EC9-8E09-B76D911ECA8C}" srcOrd="1" destOrd="0" presId="urn:microsoft.com/office/officeart/2009/3/layout/HorizontalOrganizationChart"/>
    <dgm:cxn modelId="{F6F79234-5B74-4D6C-8E0B-7913E2EAAE60}" type="presOf" srcId="{341AC6AA-91BF-48F3-BA0E-426EFCE02DFF}" destId="{896E5AE1-6814-47EF-9647-1CF780B746F9}" srcOrd="0" destOrd="0" presId="urn:microsoft.com/office/officeart/2009/3/layout/HorizontalOrganizationChart"/>
    <dgm:cxn modelId="{679BAA76-AF32-4C38-ACFF-FE4E04CE3EC5}" srcId="{53484EF5-6510-46BB-AC93-F9E2AF706C8C}" destId="{B31E2D37-8817-4986-A890-430810A94A68}" srcOrd="1" destOrd="0" parTransId="{79689746-5C90-424C-94CD-8201F638EED1}" sibTransId="{5175A17E-BB9D-46D0-94D4-F17610ED06AA}"/>
    <dgm:cxn modelId="{1408C08A-D699-42E2-B6A1-5F1B577AE783}" srcId="{53484EF5-6510-46BB-AC93-F9E2AF706C8C}" destId="{9745B2C6-C6DB-4F9A-8EA9-6C5FF4E90E28}" srcOrd="3" destOrd="0" parTransId="{FF8D2F31-F1A0-49FF-88FD-C0E82207B2CE}" sibTransId="{9409481A-4B6B-43E4-82D9-2E298C540EC5}"/>
    <dgm:cxn modelId="{9B0415B1-FE8F-4A38-829C-DD0817799FA5}" srcId="{53484EF5-6510-46BB-AC93-F9E2AF706C8C}" destId="{0E025948-88C9-4E2F-A335-4B5B7D219B2A}" srcOrd="2" destOrd="0" parTransId="{09A839AF-C38F-4344-98D2-3F9ADFBDA139}" sibTransId="{1E167E85-79C9-49D5-A410-6B701E5BA149}"/>
    <dgm:cxn modelId="{8C099114-17FE-4708-8CDC-9A2733DA9445}" type="presOf" srcId="{0B9D5A31-35E8-4228-B66F-AC62A0559DE8}" destId="{1B39E02B-12B0-4346-A177-A949462999D4}" srcOrd="0" destOrd="0" presId="urn:microsoft.com/office/officeart/2009/3/layout/HorizontalOrganizationChart"/>
    <dgm:cxn modelId="{94D2814A-AE7A-4CE6-9FEC-C9FE5B0D411A}" type="presOf" srcId="{1A1C9378-B36C-4DD6-9CDC-CAFBB0102758}" destId="{A6616B32-C7EB-48DC-82C9-03ED0D4D6467}" srcOrd="1" destOrd="0" presId="urn:microsoft.com/office/officeart/2009/3/layout/HorizontalOrganizationChart"/>
    <dgm:cxn modelId="{76A360D3-890A-4FE9-9BAD-8AC5BC4CA88B}" type="presOf" srcId="{DFD09181-0F1F-478D-8289-74B9FF48975E}" destId="{78C8B958-AA66-4409-9552-3F6EC4AB39DF}" srcOrd="0" destOrd="0" presId="urn:microsoft.com/office/officeart/2009/3/layout/HorizontalOrganizationChart"/>
    <dgm:cxn modelId="{A56CE6AA-EBDE-4AA2-BA34-54B3AB023BFA}" srcId="{32B92A37-C7DA-403D-8B32-B6706842DEF7}" destId="{E910AB42-4ADD-4A3A-AE10-EC9A1EFAF72D}" srcOrd="0" destOrd="0" parTransId="{895DDEAE-A7AD-45A7-A6AD-14D5A5ABF860}" sibTransId="{F258F072-4828-43CF-A6D0-0EB79EFCEC1B}"/>
    <dgm:cxn modelId="{F02AB692-0023-4605-94D4-BE12CCAA98DF}" type="presOf" srcId="{9745B2C6-C6DB-4F9A-8EA9-6C5FF4E90E28}" destId="{0D7E8C04-E4D9-4C26-98F3-DF2E71382ECC}" srcOrd="0" destOrd="0" presId="urn:microsoft.com/office/officeart/2009/3/layout/HorizontalOrganizationChart"/>
    <dgm:cxn modelId="{1C99049F-A57D-4667-AB68-EF45EFEEDDFA}" type="presOf" srcId="{8EE88CD1-1E49-42C9-B7CD-09DC66D5A7EC}" destId="{702738B0-575A-4505-8380-79B93002850C}" srcOrd="0" destOrd="0" presId="urn:microsoft.com/office/officeart/2009/3/layout/HorizontalOrganizationChart"/>
    <dgm:cxn modelId="{89CE6C6A-4CAE-4C71-B9E7-9FB32ECCA02F}" srcId="{DA6D7F64-99A3-4BD0-B853-CFC300035502}" destId="{588CE9C6-DB56-4D24-911A-86433AB82939}" srcOrd="3" destOrd="0" parTransId="{3FCEFC35-6DB9-45C7-97EF-5C0D009095A8}" sibTransId="{B9535EEA-AEF8-4721-8940-A8C248C35D78}"/>
    <dgm:cxn modelId="{BDBD1208-EA43-41C7-B15D-5E7347C605C0}" type="presOf" srcId="{341AC6AA-91BF-48F3-BA0E-426EFCE02DFF}" destId="{D32B3BA3-1C48-441A-957F-5F543EBFD3FE}" srcOrd="1" destOrd="0" presId="urn:microsoft.com/office/officeart/2009/3/layout/HorizontalOrganizationChart"/>
    <dgm:cxn modelId="{F6EBB082-E813-44CA-8964-E5A60E0DB798}" srcId="{32B92A37-C7DA-403D-8B32-B6706842DEF7}" destId="{6AB11A37-29E0-4563-A442-D0A2A2D02D3E}" srcOrd="2" destOrd="0" parTransId="{3530A9FC-1143-4C4D-AB93-6F95FC44D80C}" sibTransId="{99488BB4-A555-4BD4-A1F9-B2C0A7807014}"/>
    <dgm:cxn modelId="{6810A392-8410-48F1-B8F3-05DE241290C7}" type="presOf" srcId="{4356EF4E-AA58-4F8A-B8AD-EA0FCAC8F9A4}" destId="{4030BA90-12F8-44C0-8505-A9A39F8383E2}" srcOrd="1" destOrd="0" presId="urn:microsoft.com/office/officeart/2009/3/layout/HorizontalOrganizationChart"/>
    <dgm:cxn modelId="{F3091C6D-5C12-4EB1-8EC4-0399B2A00715}" type="presOf" srcId="{F36A1AF0-6D70-4190-87E3-341E0DE8FE93}" destId="{6B2F3E07-8841-47F4-83CA-4D381E9D4C36}" srcOrd="0" destOrd="0" presId="urn:microsoft.com/office/officeart/2009/3/layout/HorizontalOrganizationChart"/>
    <dgm:cxn modelId="{9F6BEFF4-DA4E-464A-8261-3D052D80B936}" type="presOf" srcId="{8504BE3F-1B71-4060-96DD-9215D6273F00}" destId="{21AB890C-587E-4A36-A662-1D86F62BBAE0}" srcOrd="1" destOrd="0" presId="urn:microsoft.com/office/officeart/2009/3/layout/HorizontalOrganizationChart"/>
    <dgm:cxn modelId="{98A87D68-4FE0-4C32-8C95-1C6013873F98}" type="presOf" srcId="{3530A9FC-1143-4C4D-AB93-6F95FC44D80C}" destId="{B5833AEE-2064-408A-854F-002D88A409F8}" srcOrd="0" destOrd="0" presId="urn:microsoft.com/office/officeart/2009/3/layout/HorizontalOrganizationChart"/>
    <dgm:cxn modelId="{50F35B6E-67A2-4F33-8516-077B343C71EE}" srcId="{DA6D7F64-99A3-4BD0-B853-CFC300035502}" destId="{475AAB60-B7FE-432C-AF66-8D71AC305CAE}" srcOrd="2" destOrd="0" parTransId="{399A8518-295E-42D4-AF30-5BB3423E3AD7}" sibTransId="{79CB2401-6560-4B3E-A563-DE0C4B48305E}"/>
    <dgm:cxn modelId="{209A1EE7-E138-4E79-97FA-56EE76E07A3B}" type="presOf" srcId="{0E5A1ADB-E738-46EA-BF99-56D3CF345368}" destId="{54A558FF-726D-4FEC-9809-0F7B38A48244}" srcOrd="0" destOrd="0" presId="urn:microsoft.com/office/officeart/2009/3/layout/HorizontalOrganizationChart"/>
    <dgm:cxn modelId="{4934276D-6972-4887-B665-079AFC348811}" type="presOf" srcId="{CB44CB83-869D-4DE1-B8FC-FF07388F58A6}" destId="{087EAA17-60CC-4560-BA76-2D78F689F57C}" srcOrd="0" destOrd="0" presId="urn:microsoft.com/office/officeart/2009/3/layout/HorizontalOrganizationChart"/>
    <dgm:cxn modelId="{A073F669-4503-4F13-8EDD-D73647238FCA}" type="presOf" srcId="{5E54F19F-B108-44A7-96D3-15C575E6367D}" destId="{716DD0FF-19D6-42EB-9655-C159ED32CE2D}" srcOrd="0" destOrd="0" presId="urn:microsoft.com/office/officeart/2009/3/layout/HorizontalOrganizationChart"/>
    <dgm:cxn modelId="{9142665B-EAB9-4349-BFF7-9D53237EE6F6}" type="presOf" srcId="{9F10EE30-1899-4941-ABCA-7C12B1A09B3F}" destId="{1311A678-377B-4BBA-89E3-AFFCCD12E52B}" srcOrd="0" destOrd="0" presId="urn:microsoft.com/office/officeart/2009/3/layout/HorizontalOrganizationChart"/>
    <dgm:cxn modelId="{AD15037B-FDB8-4F7A-B38D-2B7CF81DA5A0}" type="presOf" srcId="{588CE9C6-DB56-4D24-911A-86433AB82939}" destId="{57306F25-0DAA-4C3D-898F-5F5C6162DA9C}" srcOrd="0" destOrd="0" presId="urn:microsoft.com/office/officeart/2009/3/layout/HorizontalOrganizationChart"/>
    <dgm:cxn modelId="{CB121EC8-FD90-4B44-8759-D264D399A89D}" type="presOf" srcId="{475AAB60-B7FE-432C-AF66-8D71AC305CAE}" destId="{BE1A035C-0E2C-49C5-8569-B0CBE554C19D}" srcOrd="1" destOrd="0" presId="urn:microsoft.com/office/officeart/2009/3/layout/HorizontalOrganizationChart"/>
    <dgm:cxn modelId="{4762DE3F-B89F-4B73-AA3F-E896A1086B5B}" type="presOf" srcId="{0DEF7187-4005-43D4-A28A-F49F96AE7E86}" destId="{3893725D-BCF2-47B2-9BAE-7906F5926F09}" srcOrd="0" destOrd="0" presId="urn:microsoft.com/office/officeart/2009/3/layout/HorizontalOrganizationChart"/>
    <dgm:cxn modelId="{E74E8F59-2C00-46A9-B2E1-D0E819762D32}" srcId="{E910AB42-4ADD-4A3A-AE10-EC9A1EFAF72D}" destId="{066D81F8-2464-490C-9A3B-E4D8F8D02501}" srcOrd="2" destOrd="0" parTransId="{62E5FDE6-DC08-4138-B75F-B9C6AAC18BB8}" sibTransId="{B3481E57-4B54-4237-8E60-EC1AAAFD63A1}"/>
    <dgm:cxn modelId="{044AB0C6-4CF1-4B2F-8CA3-CDA10A437F6E}" type="presOf" srcId="{DA6D7F64-99A3-4BD0-B853-CFC300035502}" destId="{82348435-AB00-40CB-8C2A-8383F41C1330}" srcOrd="0" destOrd="0" presId="urn:microsoft.com/office/officeart/2009/3/layout/HorizontalOrganizationChart"/>
    <dgm:cxn modelId="{3B98FD46-641C-45E4-B3D4-0BBFBC1C90ED}" type="presOf" srcId="{0E025948-88C9-4E2F-A335-4B5B7D219B2A}" destId="{5102A441-F579-423C-8E50-48E6499145B5}" srcOrd="0" destOrd="0" presId="urn:microsoft.com/office/officeart/2009/3/layout/HorizontalOrganizationChart"/>
    <dgm:cxn modelId="{8676DF8B-7F90-47B6-A9D4-A916849CAC95}" srcId="{982178DC-007E-4813-90FB-4009CD3CB347}" destId="{5191FBFB-4C20-4494-8CFF-40B1C851470F}" srcOrd="0" destOrd="0" parTransId="{37162A93-D70C-45F3-8855-C9132A8C189D}" sibTransId="{BDFCC095-0B32-459C-86C3-594536CEBE77}"/>
    <dgm:cxn modelId="{6B7B3022-6DF7-4943-947B-03FDE92263B3}" type="presOf" srcId="{E910AB42-4ADD-4A3A-AE10-EC9A1EFAF72D}" destId="{5BA4347C-6DD9-4A1F-AEE8-8FD445D681CC}" srcOrd="1" destOrd="0" presId="urn:microsoft.com/office/officeart/2009/3/layout/HorizontalOrganizationChart"/>
    <dgm:cxn modelId="{38359FDB-315E-489E-994C-F2F17F665DCB}" type="presOf" srcId="{982178DC-007E-4813-90FB-4009CD3CB347}" destId="{AD24BDE1-3B56-45C0-A91A-AB07BC51F49C}" srcOrd="1" destOrd="0" presId="urn:microsoft.com/office/officeart/2009/3/layout/HorizontalOrganizationChart"/>
    <dgm:cxn modelId="{6F8C5459-0194-45AA-8160-B12905999709}" type="presOf" srcId="{A5350819-2681-42BB-968D-CA98526504ED}" destId="{15DD2CDE-010A-4FB8-84EA-C083AE4B8839}" srcOrd="0" destOrd="0" presId="urn:microsoft.com/office/officeart/2009/3/layout/HorizontalOrganizationChart"/>
    <dgm:cxn modelId="{2205850B-5056-49A8-903A-B8EABFF2600B}" type="presOf" srcId="{475AAB60-B7FE-432C-AF66-8D71AC305CAE}" destId="{42E73AD7-9433-4903-AE74-A8D5E3F4FBF6}" srcOrd="0" destOrd="0" presId="urn:microsoft.com/office/officeart/2009/3/layout/HorizontalOrganizationChart"/>
    <dgm:cxn modelId="{C50481AE-EDBE-4D46-8E40-094491BD40B9}" type="presOf" srcId="{982178DC-007E-4813-90FB-4009CD3CB347}" destId="{28967C27-3DA4-403F-9453-F8F7D53A35A6}" srcOrd="0" destOrd="0" presId="urn:microsoft.com/office/officeart/2009/3/layout/HorizontalOrganizationChart"/>
    <dgm:cxn modelId="{B6F5CF97-D1F2-42BA-9591-361A74B2E4C4}" type="presOf" srcId="{3FCEFC35-6DB9-45C7-97EF-5C0D009095A8}" destId="{0649C4E5-40C8-4B27-866A-E1B30F4604A6}" srcOrd="0" destOrd="0" presId="urn:microsoft.com/office/officeart/2009/3/layout/HorizontalOrganizationChart"/>
    <dgm:cxn modelId="{9E3B529C-23D4-458D-815B-C6A91D83C706}" srcId="{982178DC-007E-4813-90FB-4009CD3CB347}" destId="{40F63BC0-3CF2-45E3-BA26-FBDADE5569D1}" srcOrd="2" destOrd="0" parTransId="{63F97A2D-EB7D-4CBA-B7A2-5C59F9BE9A96}" sibTransId="{5BCE7CE7-2858-48EA-A288-E381A126599F}"/>
    <dgm:cxn modelId="{7F903582-28B4-4CD4-BC4E-30C3F2F55B28}" type="presOf" srcId="{5DC3AC34-4F5B-4895-B1A5-BD4227E41EE7}" destId="{C4039F81-0CC7-4B59-9C04-6A419E3D1011}" srcOrd="0" destOrd="0" presId="urn:microsoft.com/office/officeart/2009/3/layout/HorizontalOrganizationChart"/>
    <dgm:cxn modelId="{A51748C7-85F4-4C3E-8761-62141F9B57BB}" type="presOf" srcId="{32B92A37-C7DA-403D-8B32-B6706842DEF7}" destId="{8BF3CBA8-5FFB-4FAB-81D6-471706E6A8AC}" srcOrd="1" destOrd="0" presId="urn:microsoft.com/office/officeart/2009/3/layout/HorizontalOrganizationChart"/>
    <dgm:cxn modelId="{CEB79073-9E05-4956-A1A5-2188421ACA59}" type="presOf" srcId="{F5CA7F60-3259-42DF-A889-218AF8881C90}" destId="{00EF8B60-1FC7-4904-93AF-485B2FA5FA42}" srcOrd="0" destOrd="0" presId="urn:microsoft.com/office/officeart/2009/3/layout/HorizontalOrganizationChart"/>
    <dgm:cxn modelId="{5181C17F-F2C7-44FE-8B23-FCDDF8ADE386}" srcId="{9F10EE30-1899-4941-ABCA-7C12B1A09B3F}" destId="{0E5A1ADB-E738-46EA-BF99-56D3CF345368}" srcOrd="4" destOrd="0" parTransId="{9D3D6BBF-E874-4BC9-9B89-66EE55CD52E9}" sibTransId="{5E594F9D-35AA-49A8-9239-C3F2101057A8}"/>
    <dgm:cxn modelId="{FA104C54-BD2B-4B9A-ABEA-FCE3252DE0E6}" type="presOf" srcId="{9745B2C6-C6DB-4F9A-8EA9-6C5FF4E90E28}" destId="{22A6CD6D-BDC5-41AD-A763-B33B54163F95}" srcOrd="1" destOrd="0" presId="urn:microsoft.com/office/officeart/2009/3/layout/HorizontalOrganizationChart"/>
    <dgm:cxn modelId="{DD56860A-BB9B-4C4D-8235-3C818863F781}" type="presOf" srcId="{DB264CFF-8D85-4587-B728-DE71F6F57BED}" destId="{AB21115C-F7A4-456A-B1FF-24FB033F9DA5}" srcOrd="1" destOrd="0" presId="urn:microsoft.com/office/officeart/2009/3/layout/HorizontalOrganizationChart"/>
    <dgm:cxn modelId="{5FBE4C05-7AF4-4151-A961-D6922E01212F}" type="presOf" srcId="{6AB11A37-29E0-4563-A442-D0A2A2D02D3E}" destId="{EC284A8E-13BA-4823-8509-26808DB1AF04}" srcOrd="1" destOrd="0" presId="urn:microsoft.com/office/officeart/2009/3/layout/HorizontalOrganizationChart"/>
    <dgm:cxn modelId="{91A29DC7-53F4-4324-9BE5-848AC4D4C72D}" type="presOf" srcId="{99324F07-FBFC-41AD-919A-6619C1D2454C}" destId="{42BFF1A4-9CD5-4406-B4A9-951C248D1B96}" srcOrd="0" destOrd="0" presId="urn:microsoft.com/office/officeart/2009/3/layout/HorizontalOrganizationChart"/>
    <dgm:cxn modelId="{BCA2F2D2-004F-4B66-AA36-6350D05325D3}" srcId="{9F10EE30-1899-4941-ABCA-7C12B1A09B3F}" destId="{341AC6AA-91BF-48F3-BA0E-426EFCE02DFF}" srcOrd="1" destOrd="0" parTransId="{8EE88CD1-1E49-42C9-B7CD-09DC66D5A7EC}" sibTransId="{FBFDB4D4-401D-4D28-BF78-3276549E417E}"/>
    <dgm:cxn modelId="{65093F33-E660-4960-838B-89FC1B1C4618}" srcId="{53484EF5-6510-46BB-AC93-F9E2AF706C8C}" destId="{982178DC-007E-4813-90FB-4009CD3CB347}" srcOrd="0" destOrd="0" parTransId="{8CB1DC19-24DF-41D4-B7A2-876B6F267EA2}" sibTransId="{2088A1BF-AD92-4270-9E06-460B90D47185}"/>
    <dgm:cxn modelId="{25904A4D-52C6-4AC1-8DAB-3DCD67EAA854}" type="presOf" srcId="{A1F05AB8-747F-40E5-81AB-6972E6B02595}" destId="{7FDFC118-6BD0-4918-9533-5B146E615A9E}" srcOrd="1" destOrd="0" presId="urn:microsoft.com/office/officeart/2009/3/layout/HorizontalOrganizationChart"/>
    <dgm:cxn modelId="{932720B4-D56F-4226-BACF-3B2E5707355F}" srcId="{E910AB42-4ADD-4A3A-AE10-EC9A1EFAF72D}" destId="{3F55392A-59A7-4760-9956-280E72CEF6AE}" srcOrd="0" destOrd="0" parTransId="{99324F07-FBFC-41AD-919A-6619C1D2454C}" sibTransId="{EE8BCF86-9B96-4363-B9F6-51BBABBF5470}"/>
    <dgm:cxn modelId="{86D93944-1882-461A-AAF5-7084D6AB3EA0}" type="presOf" srcId="{53484EF5-6510-46BB-AC93-F9E2AF706C8C}" destId="{2809B52E-7487-4DB8-A3F6-EE3E79F7524F}" srcOrd="0" destOrd="0" presId="urn:microsoft.com/office/officeart/2009/3/layout/HorizontalOrganizationChart"/>
    <dgm:cxn modelId="{1804A09C-FECB-4F92-8860-3003E1210291}" type="presOf" srcId="{533B4280-3563-4DF5-891C-F3DD50B7DE96}" destId="{541200B1-A872-445C-B779-16BE7357ADD7}" srcOrd="0" destOrd="0" presId="urn:microsoft.com/office/officeart/2009/3/layout/HorizontalOrganizationChart"/>
    <dgm:cxn modelId="{34283C19-DBDD-4252-A944-0288C972D29E}" type="presOf" srcId="{DB264CFF-8D85-4587-B728-DE71F6F57BED}" destId="{5C7391F6-BC96-417B-8CB8-39078DF0DF27}" srcOrd="0" destOrd="0" presId="urn:microsoft.com/office/officeart/2009/3/layout/HorizontalOrganizationChart"/>
    <dgm:cxn modelId="{C98B66AC-F4F4-48F8-BC75-18F8E6FFAD08}" type="presOf" srcId="{9F10EE30-1899-4941-ABCA-7C12B1A09B3F}" destId="{59BA30DA-1908-42E2-8006-521027DEA8BF}" srcOrd="1" destOrd="0" presId="urn:microsoft.com/office/officeart/2009/3/layout/HorizontalOrganizationChart"/>
    <dgm:cxn modelId="{66207E70-0328-4867-BD61-63D7DC865DF0}" type="presOf" srcId="{125004A3-4B7F-46CC-8EFB-F19841F213F4}" destId="{6F0B4268-CDB6-4BB7-9D5B-37C5A4EC0D85}" srcOrd="0" destOrd="0" presId="urn:microsoft.com/office/officeart/2009/3/layout/HorizontalOrganizationChart"/>
    <dgm:cxn modelId="{1982960D-499B-45F8-A69D-51EC14C3F35A}" type="presOf" srcId="{10FFC482-87FD-4625-B35B-7CF54668CA52}" destId="{213B2DB5-C427-4E02-A441-0ADA81A3BECA}" srcOrd="0" destOrd="0" presId="urn:microsoft.com/office/officeart/2009/3/layout/HorizontalOrganizationChart"/>
    <dgm:cxn modelId="{34FEF525-7E77-43F9-B857-BF6F33BE9AD1}" type="presOf" srcId="{80A72543-2E88-4EAE-A975-BC93D214EFB1}" destId="{4306BF12-E6BE-4967-9C3B-90342A59859F}" srcOrd="0" destOrd="0" presId="urn:microsoft.com/office/officeart/2009/3/layout/HorizontalOrganizationChart"/>
    <dgm:cxn modelId="{A9D63594-6A32-4A87-B347-E8275C0A8968}" type="presOf" srcId="{3F55392A-59A7-4760-9956-280E72CEF6AE}" destId="{9DD88091-E199-4B00-9B6F-812D868AD2D7}" srcOrd="0" destOrd="0" presId="urn:microsoft.com/office/officeart/2009/3/layout/HorizontalOrganizationChart"/>
    <dgm:cxn modelId="{3151AD14-876E-4B79-B9C2-F6FAD975AE3F}" type="presOf" srcId="{A55CEAE4-37D0-40F2-9E66-4280C1FA4DF1}" destId="{BF3A6863-1314-4CFA-B461-BD5C1D8509C7}" srcOrd="0" destOrd="0" presId="urn:microsoft.com/office/officeart/2009/3/layout/HorizontalOrganizationChart"/>
    <dgm:cxn modelId="{03753304-FE4B-45F9-80E3-566D1B535FB4}" srcId="{DA6D7F64-99A3-4BD0-B853-CFC300035502}" destId="{15C05F4A-4B3F-4EB0-9F7D-E5C69FD54D40}" srcOrd="0" destOrd="0" parTransId="{A5350819-2681-42BB-968D-CA98526504ED}" sibTransId="{A94D5BC7-6062-43DA-AB7A-E7D441617F3A}"/>
    <dgm:cxn modelId="{F1F8D1AC-3C0C-4552-88B0-667C1A91B376}" type="presOf" srcId="{B1F8A02E-85B4-4F41-BC79-D0791A6D0ABE}" destId="{A5545331-9DFB-42A6-B115-752EC8B540BB}" srcOrd="0" destOrd="0" presId="urn:microsoft.com/office/officeart/2009/3/layout/HorizontalOrganizationChart"/>
    <dgm:cxn modelId="{8E919002-2E49-445B-85E4-7070DE388934}" type="presOf" srcId="{E910AB42-4ADD-4A3A-AE10-EC9A1EFAF72D}" destId="{CBEC38EE-71A7-4BCF-8C50-B55B31418720}" srcOrd="0" destOrd="0" presId="urn:microsoft.com/office/officeart/2009/3/layout/HorizontalOrganizationChart"/>
    <dgm:cxn modelId="{EBA8E6F3-B9A1-4100-AC5A-4DEDB4C1B292}" type="presOf" srcId="{B31E2D37-8817-4986-A890-430810A94A68}" destId="{5F96D243-37E2-45F7-9423-055259E9EA54}" srcOrd="0" destOrd="0" presId="urn:microsoft.com/office/officeart/2009/3/layout/HorizontalOrganizationChart"/>
    <dgm:cxn modelId="{C62035E6-C9E9-4441-B533-66DC4759E189}" type="presOf" srcId="{40F63BC0-3CF2-45E3-BA26-FBDADE5569D1}" destId="{4673741F-AAF9-4316-A3E9-ABA475E31DAF}" srcOrd="0" destOrd="0" presId="urn:microsoft.com/office/officeart/2009/3/layout/HorizontalOrganizationChart"/>
    <dgm:cxn modelId="{DDCB50CF-6BF4-445E-8EB1-89804E37F8E6}" type="presOf" srcId="{9D3D6BBF-E874-4BC9-9B89-66EE55CD52E9}" destId="{E9544164-D371-4E27-A76E-D6A04EC150AA}" srcOrd="0" destOrd="0" presId="urn:microsoft.com/office/officeart/2009/3/layout/HorizontalOrganizationChart"/>
    <dgm:cxn modelId="{EC18604C-DA6E-4508-AE62-5919F29987AA}" type="presOf" srcId="{C10B72F5-6858-46EB-B63F-4EE4FF644E64}" destId="{C0A22DDD-34B2-4D6C-8773-1B0F2D590EEE}" srcOrd="0" destOrd="0" presId="urn:microsoft.com/office/officeart/2009/3/layout/HorizontalOrganizationChart"/>
    <dgm:cxn modelId="{AAFC28DE-0B92-44A2-8FCD-53A80378F44A}" type="presOf" srcId="{0B9D5A31-35E8-4228-B66F-AC62A0559DE8}" destId="{2C2E679E-2E2B-412F-BA01-310377D155A1}" srcOrd="1" destOrd="0" presId="urn:microsoft.com/office/officeart/2009/3/layout/HorizontalOrganizationChart"/>
    <dgm:cxn modelId="{5A4950EA-3C3D-4EDC-BC89-865B051E9DB7}" type="presOf" srcId="{63F97A2D-EB7D-4CBA-B7A2-5C59F9BE9A96}" destId="{E29B21B3-76F8-4791-8FE6-30C4582E9C58}" srcOrd="0" destOrd="0" presId="urn:microsoft.com/office/officeart/2009/3/layout/HorizontalOrganizationChart"/>
    <dgm:cxn modelId="{50FFC29C-9BE4-4371-B092-25F982D0413E}" type="presOf" srcId="{5191FBFB-4C20-4494-8CFF-40B1C851470F}" destId="{C6683954-99EB-427D-9843-967980CDE831}" srcOrd="1" destOrd="0" presId="urn:microsoft.com/office/officeart/2009/3/layout/HorizontalOrganizationChart"/>
    <dgm:cxn modelId="{D1206DEE-CA85-49D4-BF64-FBD64EF49845}" type="presOf" srcId="{AE8FE457-F6D3-4768-8300-BEBFA12A63C6}" destId="{F11E99FC-70D9-4B6B-86D3-189F0BCDEBD1}" srcOrd="0" destOrd="0" presId="urn:microsoft.com/office/officeart/2009/3/layout/HorizontalOrganizationChart"/>
    <dgm:cxn modelId="{1BFE244F-A7FB-45F1-BFD6-EDD6D4226AEE}" type="presOf" srcId="{3B7420E5-5454-4A53-A8A5-AF5CFE90EA6B}" destId="{46CBDC18-CA8C-4D2A-9002-A541BA8CD68E}" srcOrd="1" destOrd="0" presId="urn:microsoft.com/office/officeart/2009/3/layout/HorizontalOrganizationChart"/>
    <dgm:cxn modelId="{9F500FE6-2E54-49A6-AAEE-05FCE7CBBEFA}" type="presOf" srcId="{C6DCB2C9-D181-4231-BD60-AD1761B6A7B6}" destId="{2583CFA0-C9C7-4A46-9438-984EE318E7E6}" srcOrd="1" destOrd="0" presId="urn:microsoft.com/office/officeart/2009/3/layout/HorizontalOrganizationChart"/>
    <dgm:cxn modelId="{D285631B-A890-4470-AF9D-A1F07CD1F340}" type="presOf" srcId="{8CB1DC19-24DF-41D4-B7A2-876B6F267EA2}" destId="{1BA95A28-9C11-4AD8-BA1D-3282B689FD51}" srcOrd="0" destOrd="0" presId="urn:microsoft.com/office/officeart/2009/3/layout/HorizontalOrganizationChart"/>
    <dgm:cxn modelId="{5CA376D6-1E65-4DB3-B52C-A49FFFE9466B}" type="presOf" srcId="{0E025948-88C9-4E2F-A335-4B5B7D219B2A}" destId="{B97B4D50-6A5A-492C-A2DB-5BE7A104D5DA}" srcOrd="1" destOrd="0" presId="urn:microsoft.com/office/officeart/2009/3/layout/HorizontalOrganizationChart"/>
    <dgm:cxn modelId="{E8DBC2CC-DA90-4C07-8F5E-EDFE3A33C2BD}" type="presOf" srcId="{15C05F4A-4B3F-4EB0-9F7D-E5C69FD54D40}" destId="{54517644-41B3-4BA0-917A-64B46AC9FBB5}" srcOrd="0" destOrd="0" presId="urn:microsoft.com/office/officeart/2009/3/layout/HorizontalOrganizationChart"/>
    <dgm:cxn modelId="{667AB4C5-D002-4A8E-9142-5B5F6A72C793}" srcId="{982178DC-007E-4813-90FB-4009CD3CB347}" destId="{C6DCB2C9-D181-4231-BD60-AD1761B6A7B6}" srcOrd="1" destOrd="0" parTransId="{80A72543-2E88-4EAE-A975-BC93D214EFB1}" sibTransId="{1515077E-9633-46C7-9AE2-403D868DBAAA}"/>
    <dgm:cxn modelId="{6BC798CF-16D2-4E3D-B6AD-C52F802C10CE}" type="presOf" srcId="{09A839AF-C38F-4344-98D2-3F9ADFBDA139}" destId="{A366601D-3258-4B9C-B80D-C729588AD80C}" srcOrd="0" destOrd="0" presId="urn:microsoft.com/office/officeart/2009/3/layout/HorizontalOrganizationChart"/>
    <dgm:cxn modelId="{3F13E8E6-94C5-4C43-916A-B507BFF88E5D}" srcId="{32B92A37-C7DA-403D-8B32-B6706842DEF7}" destId="{C7D41AEA-F7B9-45D1-8EA9-0E3638D36083}" srcOrd="1" destOrd="0" parTransId="{A4D99818-BCCB-45B0-9731-97C9987AB1BD}" sibTransId="{0D03306E-D855-499F-B097-47EC6CCB53E5}"/>
    <dgm:cxn modelId="{D2B0DC78-B2EE-469E-861E-B19A8667553E}" srcId="{9F10EE30-1899-4941-ABCA-7C12B1A09B3F}" destId="{DB264CFF-8D85-4587-B728-DE71F6F57BED}" srcOrd="0" destOrd="0" parTransId="{A55CEAE4-37D0-40F2-9E66-4280C1FA4DF1}" sibTransId="{C6F31E38-20D3-436B-8A5C-43401F254E87}"/>
    <dgm:cxn modelId="{FA43931A-9EF4-4FB9-8DAC-0DED5ACBF70B}" type="presOf" srcId="{FF8D2F31-F1A0-49FF-88FD-C0E82207B2CE}" destId="{4F055159-98DF-439A-9ABA-298030691B25}" srcOrd="0" destOrd="0" presId="urn:microsoft.com/office/officeart/2009/3/layout/HorizontalOrganizationChart"/>
    <dgm:cxn modelId="{EB4E5796-4C48-4132-B6D5-2429F7F8EED8}" srcId="{E910AB42-4ADD-4A3A-AE10-EC9A1EFAF72D}" destId="{F5CA7F60-3259-42DF-A889-218AF8881C90}" srcOrd="3" destOrd="0" parTransId="{5DC3AC34-4F5B-4895-B1A5-BD4227E41EE7}" sibTransId="{BDCB6DBB-79C7-489D-A398-AC65A9EB6417}"/>
    <dgm:cxn modelId="{08CA5764-9B0C-4B17-85D0-15B8F059060B}" type="presOf" srcId="{066D81F8-2464-490C-9A3B-E4D8F8D02501}" destId="{8BBBAA1D-980C-4CFF-84E0-7A53276F449D}" srcOrd="0" destOrd="0" presId="urn:microsoft.com/office/officeart/2009/3/layout/HorizontalOrganizationChart"/>
    <dgm:cxn modelId="{2063A8FE-2474-406D-9E22-DE32B3FF88A2}" type="presOf" srcId="{62E5FDE6-DC08-4138-B75F-B9C6AAC18BB8}" destId="{BD0C3613-5ED9-4B1A-B032-530AF2E5C298}" srcOrd="0" destOrd="0" presId="urn:microsoft.com/office/officeart/2009/3/layout/HorizontalOrganizationChart"/>
    <dgm:cxn modelId="{52276232-AF23-4A6E-AC1F-0718D69FC7C5}" type="presOf" srcId="{066D81F8-2464-490C-9A3B-E4D8F8D02501}" destId="{55BF4A49-ED95-4349-AE74-DE62106846FD}" srcOrd="1" destOrd="0" presId="urn:microsoft.com/office/officeart/2009/3/layout/HorizontalOrganizationChart"/>
    <dgm:cxn modelId="{3EA25211-3228-4850-BA80-C44D19B66A4D}" srcId="{E910AB42-4ADD-4A3A-AE10-EC9A1EFAF72D}" destId="{8504BE3F-1B71-4060-96DD-9215D6273F00}" srcOrd="1" destOrd="0" parTransId="{533B4280-3563-4DF5-891C-F3DD50B7DE96}" sibTransId="{6298B844-0991-4BB9-B04E-810AE327F7EB}"/>
    <dgm:cxn modelId="{62DC0289-21FF-4806-A575-F12E152A6281}" srcId="{32B92A37-C7DA-403D-8B32-B6706842DEF7}" destId="{1A1C9378-B36C-4DD6-9CDC-CAFBB0102758}" srcOrd="3" destOrd="0" parTransId="{125004A3-4B7F-46CC-8EFB-F19841F213F4}" sibTransId="{88F82BA0-77FF-4BE5-A274-10E208C2FCF7}"/>
    <dgm:cxn modelId="{C9E85104-C5FF-4AE1-BE9F-A51E4FFA97B8}" type="presOf" srcId="{9815E3A6-FE22-4788-9E59-FD87E8A5DF75}" destId="{C819144A-A936-42F3-A994-C5EDBD6BC33A}" srcOrd="0" destOrd="0" presId="urn:microsoft.com/office/officeart/2009/3/layout/HorizontalOrganizationChart"/>
    <dgm:cxn modelId="{4064DDAE-F0C3-42F5-9727-7EC1D01EEEBC}" type="presOf" srcId="{32B92A37-C7DA-403D-8B32-B6706842DEF7}" destId="{F843AC0A-EA0F-4B52-880B-45AA611B2E86}" srcOrd="0" destOrd="0" presId="urn:microsoft.com/office/officeart/2009/3/layout/HorizontalOrganizationChart"/>
    <dgm:cxn modelId="{660CACAD-F5F6-46FA-ADAD-294D3B2AF33C}" type="presOf" srcId="{3B7420E5-5454-4A53-A8A5-AF5CFE90EA6B}" destId="{715B6695-51AD-4DD1-9925-4A6A14AE9B0C}" srcOrd="0" destOrd="0" presId="urn:microsoft.com/office/officeart/2009/3/layout/HorizontalOrganizationChart"/>
    <dgm:cxn modelId="{6A366ADE-2E32-4C98-82FC-4C3841FDB364}" type="presOf" srcId="{1A1C9378-B36C-4DD6-9CDC-CAFBB0102758}" destId="{4A724256-7CDE-457B-A2F2-0EA0EC62D0D3}" srcOrd="0" destOrd="0" presId="urn:microsoft.com/office/officeart/2009/3/layout/HorizontalOrganizationChart"/>
    <dgm:cxn modelId="{4FC935F3-B04E-4686-A531-CC0A9C7EA1FB}" type="presOf" srcId="{F0CE95C9-DFB3-4050-8CE7-D2EC0C5B9FE3}" destId="{71DE5B0F-4A18-4081-B209-1F82ADD38E07}" srcOrd="1" destOrd="0" presId="urn:microsoft.com/office/officeart/2009/3/layout/HorizontalOrganizationChart"/>
    <dgm:cxn modelId="{4673E5A8-AF70-440F-BD39-A306738D0027}" type="presOf" srcId="{A1F05AB8-747F-40E5-81AB-6972E6B02595}" destId="{43A50D18-8D41-4620-BD8D-F12D55A071B0}" srcOrd="0" destOrd="0" presId="urn:microsoft.com/office/officeart/2009/3/layout/HorizontalOrganizationChart"/>
    <dgm:cxn modelId="{D120298A-FF77-4C41-AC76-FDEA5C034EC0}" type="presOf" srcId="{A4D99818-BCCB-45B0-9731-97C9987AB1BD}" destId="{E619FADF-61A3-4138-BFD7-BFE4F0441404}" srcOrd="0" destOrd="0" presId="urn:microsoft.com/office/officeart/2009/3/layout/HorizontalOrganizationChart"/>
    <dgm:cxn modelId="{03DBEB43-1F2E-44B8-8DB9-1D36E17524AD}" type="presOf" srcId="{588CE9C6-DB56-4D24-911A-86433AB82939}" destId="{A77AB7E1-FF7B-41AE-83A0-C14B63DAE717}" srcOrd="1" destOrd="0" presId="urn:microsoft.com/office/officeart/2009/3/layout/HorizontalOrganizationChart"/>
    <dgm:cxn modelId="{6780C109-833D-4DEC-8AB1-990AAB722ADE}" type="presOf" srcId="{64BCC1A3-FB29-43AD-BE92-63071AA42CD4}" destId="{460FDF88-F52A-41B5-A782-25F705A33005}" srcOrd="0" destOrd="0" presId="urn:microsoft.com/office/officeart/2009/3/layout/HorizontalOrganizationChart"/>
    <dgm:cxn modelId="{DE1BCC97-25D8-4DF1-915E-36302A7A4164}" srcId="{9F10EE30-1899-4941-ABCA-7C12B1A09B3F}" destId="{4356EF4E-AA58-4F8A-B8AD-EA0FCAC8F9A4}" srcOrd="2" destOrd="0" parTransId="{AE8FE457-F6D3-4768-8300-BEBFA12A63C6}" sibTransId="{8EB8978F-B87F-4F5F-89A6-7DF86C0A9376}"/>
    <dgm:cxn modelId="{F74C4548-19BF-4D6B-8DEF-79FE2113A52F}" type="presOf" srcId="{DA6D7F64-99A3-4BD0-B853-CFC300035502}" destId="{6243106A-85E4-4E36-A9E9-CD774DFF0D62}" srcOrd="1" destOrd="0" presId="urn:microsoft.com/office/officeart/2009/3/layout/HorizontalOrganizationChart"/>
    <dgm:cxn modelId="{F2B25E0D-50A7-4095-83BC-24A9D95C4CEF}" type="presOf" srcId="{4356EF4E-AA58-4F8A-B8AD-EA0FCAC8F9A4}" destId="{85EC16E5-98A7-48CF-AD14-DABC7CDFCFE3}" srcOrd="0" destOrd="0" presId="urn:microsoft.com/office/officeart/2009/3/layout/HorizontalOrganizationChart"/>
    <dgm:cxn modelId="{37F7D64C-6737-459F-8A6D-D9518ADE1975}" srcId="{32B92A37-C7DA-403D-8B32-B6706842DEF7}" destId="{A1F05AB8-747F-40E5-81AB-6972E6B02595}" srcOrd="4" destOrd="0" parTransId="{0DEF7187-4005-43D4-A28A-F49F96AE7E86}" sibTransId="{29BC804E-383C-4F71-A5CD-7585DC6E8E0B}"/>
    <dgm:cxn modelId="{873AC6D5-3038-4BFF-BA05-2639529C2324}" srcId="{9815E3A6-FE22-4788-9E59-FD87E8A5DF75}" destId="{F0CE95C9-DFB3-4050-8CE7-D2EC0C5B9FE3}" srcOrd="0" destOrd="0" parTransId="{B053702B-7521-49B2-863F-7C8FA8A555E9}" sibTransId="{4479FAA3-D1D2-4497-A578-EDD9A32A6595}"/>
    <dgm:cxn modelId="{1A7BC296-7DB2-466A-BFFE-7428FDF1F881}" type="presOf" srcId="{53484EF5-6510-46BB-AC93-F9E2AF706C8C}" destId="{116B8681-0734-4D49-AD87-C17BC4CE5D32}" srcOrd="1" destOrd="0" presId="urn:microsoft.com/office/officeart/2009/3/layout/HorizontalOrganizationChart"/>
    <dgm:cxn modelId="{55A00310-4FF9-4F88-984F-6511EC56F72A}" type="presOf" srcId="{B31E2D37-8817-4986-A890-430810A94A68}" destId="{0AFC8F2D-3772-4545-9B99-4ED882EFA578}" srcOrd="1" destOrd="0" presId="urn:microsoft.com/office/officeart/2009/3/layout/HorizontalOrganizationChart"/>
    <dgm:cxn modelId="{4BA50DC8-49FE-4B61-B15F-5CB7ED1DF8CC}" type="presOf" srcId="{F5CA7F60-3259-42DF-A889-218AF8881C90}" destId="{FCF6B3DD-2189-4BE4-A42A-3BB458FDC27C}" srcOrd="1" destOrd="0" presId="urn:microsoft.com/office/officeart/2009/3/layout/HorizontalOrganizationChart"/>
    <dgm:cxn modelId="{20A1D9DA-AA31-43BA-9A27-84B66A2DE52B}" type="presOf" srcId="{C6DCB2C9-D181-4231-BD60-AD1761B6A7B6}" destId="{E847D8C6-4D7E-46D3-8ADE-41F0D4ED9F1E}" srcOrd="0" destOrd="0" presId="urn:microsoft.com/office/officeart/2009/3/layout/HorizontalOrganizationChart"/>
    <dgm:cxn modelId="{50294864-5C53-46A0-8789-62396430515C}" type="presOf" srcId="{37162A93-D70C-45F3-8855-C9132A8C189D}" destId="{368848C6-B9C3-4FD8-A582-622B6C19EEEA}" srcOrd="0" destOrd="0" presId="urn:microsoft.com/office/officeart/2009/3/layout/HorizontalOrganizationChart"/>
    <dgm:cxn modelId="{79974AE9-E90B-4E40-9635-1104AA6EDB10}" type="presOf" srcId="{C7D41AEA-F7B9-45D1-8EA9-0E3638D36083}" destId="{7A2763D4-B64D-469F-B2D0-F72BDB0C34C3}" srcOrd="1" destOrd="0" presId="urn:microsoft.com/office/officeart/2009/3/layout/HorizontalOrganizationChart"/>
    <dgm:cxn modelId="{98AD57DE-6EF8-424E-A0F4-E60F0365A232}" type="presOf" srcId="{0E5A1ADB-E738-46EA-BF99-56D3CF345368}" destId="{28C97950-63CB-4E32-8941-C740B456FAAF}" srcOrd="1" destOrd="0" presId="urn:microsoft.com/office/officeart/2009/3/layout/HorizontalOrganizationChart"/>
    <dgm:cxn modelId="{86FEB8A7-0B45-482B-A252-BDDE75038794}" type="presOf" srcId="{B1F8A02E-85B4-4F41-BC79-D0791A6D0ABE}" destId="{B968F10E-347C-47EE-88BD-2741361CC0EF}" srcOrd="1" destOrd="0" presId="urn:microsoft.com/office/officeart/2009/3/layout/HorizontalOrganizationChart"/>
    <dgm:cxn modelId="{D38A5FE7-475A-499C-B684-A8B4865FF26E}" type="presOf" srcId="{3F55392A-59A7-4760-9956-280E72CEF6AE}" destId="{FF174931-93A1-41D2-A901-51E374F886FC}" srcOrd="1" destOrd="0" presId="urn:microsoft.com/office/officeart/2009/3/layout/HorizontalOrganizationChart"/>
    <dgm:cxn modelId="{8C38DBB9-C06B-4BEE-8311-096F6902A2EB}" srcId="{F0CE95C9-DFB3-4050-8CE7-D2EC0C5B9FE3}" destId="{9F10EE30-1899-4941-ABCA-7C12B1A09B3F}" srcOrd="1" destOrd="0" parTransId="{C10B72F5-6858-46EB-B63F-4EE4FF644E64}" sibTransId="{55D94321-CB93-42BA-8074-1D12FCC529DD}"/>
    <dgm:cxn modelId="{BC29E7EF-6F4E-47D1-BBF6-0604A9495D33}" type="presParOf" srcId="{C819144A-A936-42F3-A994-C5EDBD6BC33A}" destId="{16182268-F737-4330-B795-086408C257EC}" srcOrd="0" destOrd="0" presId="urn:microsoft.com/office/officeart/2009/3/layout/HorizontalOrganizationChart"/>
    <dgm:cxn modelId="{2F18B168-0280-4686-9DC8-6BD9D8090609}" type="presParOf" srcId="{16182268-F737-4330-B795-086408C257EC}" destId="{72262698-917C-4B50-B62B-70A18885E6A0}" srcOrd="0" destOrd="0" presId="urn:microsoft.com/office/officeart/2009/3/layout/HorizontalOrganizationChart"/>
    <dgm:cxn modelId="{12D2125E-078C-49B0-9A4A-65EB92C22D1A}" type="presParOf" srcId="{72262698-917C-4B50-B62B-70A18885E6A0}" destId="{B9361802-0706-4175-85FD-437A6CC38BFF}" srcOrd="0" destOrd="0" presId="urn:microsoft.com/office/officeart/2009/3/layout/HorizontalOrganizationChart"/>
    <dgm:cxn modelId="{55695220-96F4-44A4-8784-0B269836C70D}" type="presParOf" srcId="{72262698-917C-4B50-B62B-70A18885E6A0}" destId="{71DE5B0F-4A18-4081-B209-1F82ADD38E07}" srcOrd="1" destOrd="0" presId="urn:microsoft.com/office/officeart/2009/3/layout/HorizontalOrganizationChart"/>
    <dgm:cxn modelId="{D520A3CC-0709-4B60-8A2A-6115ED0F0B93}" type="presParOf" srcId="{16182268-F737-4330-B795-086408C257EC}" destId="{F793A92F-A742-4298-BBC5-A26D9798D935}" srcOrd="1" destOrd="0" presId="urn:microsoft.com/office/officeart/2009/3/layout/HorizontalOrganizationChart"/>
    <dgm:cxn modelId="{95555B32-CFFA-4461-9FA7-47E7346D0053}" type="presParOf" srcId="{F793A92F-A742-4298-BBC5-A26D9798D935}" destId="{716DD0FF-19D6-42EB-9655-C159ED32CE2D}" srcOrd="0" destOrd="0" presId="urn:microsoft.com/office/officeart/2009/3/layout/HorizontalOrganizationChart"/>
    <dgm:cxn modelId="{AAA3E09B-0192-49D5-95FB-890A8C4B6D09}" type="presParOf" srcId="{F793A92F-A742-4298-BBC5-A26D9798D935}" destId="{E9D52E79-6896-412F-A397-3B6D2E7B4995}" srcOrd="1" destOrd="0" presId="urn:microsoft.com/office/officeart/2009/3/layout/HorizontalOrganizationChart"/>
    <dgm:cxn modelId="{EB5EC95B-F00F-4DEA-9B96-269C62ADDFC4}" type="presParOf" srcId="{E9D52E79-6896-412F-A397-3B6D2E7B4995}" destId="{B2BC6E89-12C5-4358-9AA5-7B0DBB2CE0D3}" srcOrd="0" destOrd="0" presId="urn:microsoft.com/office/officeart/2009/3/layout/HorizontalOrganizationChart"/>
    <dgm:cxn modelId="{BD6A5836-9ECE-4B93-92B2-24BF7EC45A5B}" type="presParOf" srcId="{B2BC6E89-12C5-4358-9AA5-7B0DBB2CE0D3}" destId="{F843AC0A-EA0F-4B52-880B-45AA611B2E86}" srcOrd="0" destOrd="0" presId="urn:microsoft.com/office/officeart/2009/3/layout/HorizontalOrganizationChart"/>
    <dgm:cxn modelId="{FDF4AB55-7CC6-4AE7-8396-9EBB7208960D}" type="presParOf" srcId="{B2BC6E89-12C5-4358-9AA5-7B0DBB2CE0D3}" destId="{8BF3CBA8-5FFB-4FAB-81D6-471706E6A8AC}" srcOrd="1" destOrd="0" presId="urn:microsoft.com/office/officeart/2009/3/layout/HorizontalOrganizationChart"/>
    <dgm:cxn modelId="{08A66D29-F142-480C-808B-75832E9B57B3}" type="presParOf" srcId="{E9D52E79-6896-412F-A397-3B6D2E7B4995}" destId="{26198C9A-EEA9-495F-8997-464476921F51}" srcOrd="1" destOrd="0" presId="urn:microsoft.com/office/officeart/2009/3/layout/HorizontalOrganizationChart"/>
    <dgm:cxn modelId="{8A50CBFC-1E9F-4BA0-8FBC-4E2FDE39203B}" type="presParOf" srcId="{26198C9A-EEA9-495F-8997-464476921F51}" destId="{41E5534B-FCFA-4EF5-ABAE-3ABE416BAFA2}" srcOrd="0" destOrd="0" presId="urn:microsoft.com/office/officeart/2009/3/layout/HorizontalOrganizationChart"/>
    <dgm:cxn modelId="{918912A6-5007-4818-A599-ABDDD7ACBC1F}" type="presParOf" srcId="{26198C9A-EEA9-495F-8997-464476921F51}" destId="{AB84426B-B3B1-4108-A8A9-44231AFAC78A}" srcOrd="1" destOrd="0" presId="urn:microsoft.com/office/officeart/2009/3/layout/HorizontalOrganizationChart"/>
    <dgm:cxn modelId="{B05E7D47-F2E7-480E-8C2E-DD9DBA0B8EC9}" type="presParOf" srcId="{AB84426B-B3B1-4108-A8A9-44231AFAC78A}" destId="{9EEE5EE2-1CB9-48A0-9AC4-C3B8F38B2C8C}" srcOrd="0" destOrd="0" presId="urn:microsoft.com/office/officeart/2009/3/layout/HorizontalOrganizationChart"/>
    <dgm:cxn modelId="{98CFEDC4-FB0E-42A2-AD5B-13486F40229B}" type="presParOf" srcId="{9EEE5EE2-1CB9-48A0-9AC4-C3B8F38B2C8C}" destId="{CBEC38EE-71A7-4BCF-8C50-B55B31418720}" srcOrd="0" destOrd="0" presId="urn:microsoft.com/office/officeart/2009/3/layout/HorizontalOrganizationChart"/>
    <dgm:cxn modelId="{3E54F478-B150-4832-A9FD-5E6804C1A15D}" type="presParOf" srcId="{9EEE5EE2-1CB9-48A0-9AC4-C3B8F38B2C8C}" destId="{5BA4347C-6DD9-4A1F-AEE8-8FD445D681CC}" srcOrd="1" destOrd="0" presId="urn:microsoft.com/office/officeart/2009/3/layout/HorizontalOrganizationChart"/>
    <dgm:cxn modelId="{F18AAE5E-7054-4C7F-80F4-5EA3862D43E6}" type="presParOf" srcId="{AB84426B-B3B1-4108-A8A9-44231AFAC78A}" destId="{5E10F27D-A099-4D4D-85B7-ACCE1894EBB7}" srcOrd="1" destOrd="0" presId="urn:microsoft.com/office/officeart/2009/3/layout/HorizontalOrganizationChart"/>
    <dgm:cxn modelId="{A4E6C074-430F-445F-8F5D-E3289CA9F1EC}" type="presParOf" srcId="{5E10F27D-A099-4D4D-85B7-ACCE1894EBB7}" destId="{42BFF1A4-9CD5-4406-B4A9-951C248D1B96}" srcOrd="0" destOrd="0" presId="urn:microsoft.com/office/officeart/2009/3/layout/HorizontalOrganizationChart"/>
    <dgm:cxn modelId="{22AAD13A-6FE8-4847-A5B2-34AEE98523CB}" type="presParOf" srcId="{5E10F27D-A099-4D4D-85B7-ACCE1894EBB7}" destId="{3E17FCE3-7FDA-4413-9664-77B6BD183100}" srcOrd="1" destOrd="0" presId="urn:microsoft.com/office/officeart/2009/3/layout/HorizontalOrganizationChart"/>
    <dgm:cxn modelId="{C1ABA541-A53E-4E90-97D3-C0403DDF2979}" type="presParOf" srcId="{3E17FCE3-7FDA-4413-9664-77B6BD183100}" destId="{F3053CE9-7D7D-4BCB-9BC6-4F1B526C8448}" srcOrd="0" destOrd="0" presId="urn:microsoft.com/office/officeart/2009/3/layout/HorizontalOrganizationChart"/>
    <dgm:cxn modelId="{05FB0623-40D5-402A-BD1E-A786A2E5DE11}" type="presParOf" srcId="{F3053CE9-7D7D-4BCB-9BC6-4F1B526C8448}" destId="{9DD88091-E199-4B00-9B6F-812D868AD2D7}" srcOrd="0" destOrd="0" presId="urn:microsoft.com/office/officeart/2009/3/layout/HorizontalOrganizationChart"/>
    <dgm:cxn modelId="{4822FB7C-97B4-4ED3-8FC9-5A00ECB9C3DA}" type="presParOf" srcId="{F3053CE9-7D7D-4BCB-9BC6-4F1B526C8448}" destId="{FF174931-93A1-41D2-A901-51E374F886FC}" srcOrd="1" destOrd="0" presId="urn:microsoft.com/office/officeart/2009/3/layout/HorizontalOrganizationChart"/>
    <dgm:cxn modelId="{50A9A42F-8E32-460F-96DC-D319BDD3DF55}" type="presParOf" srcId="{3E17FCE3-7FDA-4413-9664-77B6BD183100}" destId="{C7D04E04-440F-4AA8-82EF-D191DD87ABCE}" srcOrd="1" destOrd="0" presId="urn:microsoft.com/office/officeart/2009/3/layout/HorizontalOrganizationChart"/>
    <dgm:cxn modelId="{46A78459-A073-45F3-A5B7-FD61A3FFB48F}" type="presParOf" srcId="{3E17FCE3-7FDA-4413-9664-77B6BD183100}" destId="{E2454C04-EE4A-4A64-8899-DCECEF32442B}" srcOrd="2" destOrd="0" presId="urn:microsoft.com/office/officeart/2009/3/layout/HorizontalOrganizationChart"/>
    <dgm:cxn modelId="{43802752-3335-4A2C-AE56-2FC0188CCA8B}" type="presParOf" srcId="{5E10F27D-A099-4D4D-85B7-ACCE1894EBB7}" destId="{541200B1-A872-445C-B779-16BE7357ADD7}" srcOrd="2" destOrd="0" presId="urn:microsoft.com/office/officeart/2009/3/layout/HorizontalOrganizationChart"/>
    <dgm:cxn modelId="{ED62B25A-3B05-44FF-B5E8-9570D9E1BACA}" type="presParOf" srcId="{5E10F27D-A099-4D4D-85B7-ACCE1894EBB7}" destId="{9B0821E4-A088-4B05-AD4D-3A7BF8B804AC}" srcOrd="3" destOrd="0" presId="urn:microsoft.com/office/officeart/2009/3/layout/HorizontalOrganizationChart"/>
    <dgm:cxn modelId="{919878ED-29D8-4920-815E-8D2F57E63D0B}" type="presParOf" srcId="{9B0821E4-A088-4B05-AD4D-3A7BF8B804AC}" destId="{D2421FE5-2E49-494F-8A41-A316B5D63446}" srcOrd="0" destOrd="0" presId="urn:microsoft.com/office/officeart/2009/3/layout/HorizontalOrganizationChart"/>
    <dgm:cxn modelId="{4CBE85D4-289F-4964-B97C-25310D7A92CC}" type="presParOf" srcId="{D2421FE5-2E49-494F-8A41-A316B5D63446}" destId="{CEB2F3CF-3E22-4C24-8D0E-FF4320AB9526}" srcOrd="0" destOrd="0" presId="urn:microsoft.com/office/officeart/2009/3/layout/HorizontalOrganizationChart"/>
    <dgm:cxn modelId="{00023F0E-623F-40BF-9E8C-2557C211FC48}" type="presParOf" srcId="{D2421FE5-2E49-494F-8A41-A316B5D63446}" destId="{21AB890C-587E-4A36-A662-1D86F62BBAE0}" srcOrd="1" destOrd="0" presId="urn:microsoft.com/office/officeart/2009/3/layout/HorizontalOrganizationChart"/>
    <dgm:cxn modelId="{8FDF95F4-B181-4776-9B18-7166EE1C2475}" type="presParOf" srcId="{9B0821E4-A088-4B05-AD4D-3A7BF8B804AC}" destId="{E61E5B32-CC96-45D7-A017-1092A1640A4C}" srcOrd="1" destOrd="0" presId="urn:microsoft.com/office/officeart/2009/3/layout/HorizontalOrganizationChart"/>
    <dgm:cxn modelId="{987D9890-5987-46FF-91E0-53A70C09F936}" type="presParOf" srcId="{9B0821E4-A088-4B05-AD4D-3A7BF8B804AC}" destId="{AC989616-8412-43C0-9015-BCE76B2AA550}" srcOrd="2" destOrd="0" presId="urn:microsoft.com/office/officeart/2009/3/layout/HorizontalOrganizationChart"/>
    <dgm:cxn modelId="{E44D6E9A-C9A8-4523-B8D7-F6003160F074}" type="presParOf" srcId="{5E10F27D-A099-4D4D-85B7-ACCE1894EBB7}" destId="{BD0C3613-5ED9-4B1A-B032-530AF2E5C298}" srcOrd="4" destOrd="0" presId="urn:microsoft.com/office/officeart/2009/3/layout/HorizontalOrganizationChart"/>
    <dgm:cxn modelId="{187175E2-F906-4619-B342-8C89E7DB5D6F}" type="presParOf" srcId="{5E10F27D-A099-4D4D-85B7-ACCE1894EBB7}" destId="{A45F1257-CFC8-4CBF-B30C-BFBB43B52FF3}" srcOrd="5" destOrd="0" presId="urn:microsoft.com/office/officeart/2009/3/layout/HorizontalOrganizationChart"/>
    <dgm:cxn modelId="{F31EE8B8-C580-4343-8640-55926D8713D3}" type="presParOf" srcId="{A45F1257-CFC8-4CBF-B30C-BFBB43B52FF3}" destId="{6F5299BD-E188-4167-9597-6E079C018CA9}" srcOrd="0" destOrd="0" presId="urn:microsoft.com/office/officeart/2009/3/layout/HorizontalOrganizationChart"/>
    <dgm:cxn modelId="{BED26A13-BE30-462D-918A-7FAFAEBA512F}" type="presParOf" srcId="{6F5299BD-E188-4167-9597-6E079C018CA9}" destId="{8BBBAA1D-980C-4CFF-84E0-7A53276F449D}" srcOrd="0" destOrd="0" presId="urn:microsoft.com/office/officeart/2009/3/layout/HorizontalOrganizationChart"/>
    <dgm:cxn modelId="{0376FF79-0A51-463B-BDA7-D59D40A501D3}" type="presParOf" srcId="{6F5299BD-E188-4167-9597-6E079C018CA9}" destId="{55BF4A49-ED95-4349-AE74-DE62106846FD}" srcOrd="1" destOrd="0" presId="urn:microsoft.com/office/officeart/2009/3/layout/HorizontalOrganizationChart"/>
    <dgm:cxn modelId="{5C79B6C6-8764-49D0-A8F5-62B6CE1A9C44}" type="presParOf" srcId="{A45F1257-CFC8-4CBF-B30C-BFBB43B52FF3}" destId="{0366EED3-C31A-4291-8D66-A965D13D325B}" srcOrd="1" destOrd="0" presId="urn:microsoft.com/office/officeart/2009/3/layout/HorizontalOrganizationChart"/>
    <dgm:cxn modelId="{E49CC240-C6EB-4529-82E5-73E11FB607BF}" type="presParOf" srcId="{A45F1257-CFC8-4CBF-B30C-BFBB43B52FF3}" destId="{32964AAF-9314-479A-A6A0-37DC4DA28E2A}" srcOrd="2" destOrd="0" presId="urn:microsoft.com/office/officeart/2009/3/layout/HorizontalOrganizationChart"/>
    <dgm:cxn modelId="{44D213DB-2B54-4826-9FBF-1B45491B11F4}" type="presParOf" srcId="{5E10F27D-A099-4D4D-85B7-ACCE1894EBB7}" destId="{C4039F81-0CC7-4B59-9C04-6A419E3D1011}" srcOrd="6" destOrd="0" presId="urn:microsoft.com/office/officeart/2009/3/layout/HorizontalOrganizationChart"/>
    <dgm:cxn modelId="{705C46ED-FA00-4556-816B-11B511CE630A}" type="presParOf" srcId="{5E10F27D-A099-4D4D-85B7-ACCE1894EBB7}" destId="{5091E7BC-18A6-4109-83F4-4AE3EF6C4B03}" srcOrd="7" destOrd="0" presId="urn:microsoft.com/office/officeart/2009/3/layout/HorizontalOrganizationChart"/>
    <dgm:cxn modelId="{6F558D48-F140-43EA-AC38-886956205755}" type="presParOf" srcId="{5091E7BC-18A6-4109-83F4-4AE3EF6C4B03}" destId="{D50AF56C-9DCC-4375-986E-315CEEF79B70}" srcOrd="0" destOrd="0" presId="urn:microsoft.com/office/officeart/2009/3/layout/HorizontalOrganizationChart"/>
    <dgm:cxn modelId="{500FA3CD-104A-49CF-8572-F5E2948161B2}" type="presParOf" srcId="{D50AF56C-9DCC-4375-986E-315CEEF79B70}" destId="{00EF8B60-1FC7-4904-93AF-485B2FA5FA42}" srcOrd="0" destOrd="0" presId="urn:microsoft.com/office/officeart/2009/3/layout/HorizontalOrganizationChart"/>
    <dgm:cxn modelId="{F81094D5-445F-4070-8A11-8D7E6B1E01FE}" type="presParOf" srcId="{D50AF56C-9DCC-4375-986E-315CEEF79B70}" destId="{FCF6B3DD-2189-4BE4-A42A-3BB458FDC27C}" srcOrd="1" destOrd="0" presId="urn:microsoft.com/office/officeart/2009/3/layout/HorizontalOrganizationChart"/>
    <dgm:cxn modelId="{B8CDBB1C-73FF-4E47-852C-3232311BBF16}" type="presParOf" srcId="{5091E7BC-18A6-4109-83F4-4AE3EF6C4B03}" destId="{D7F65666-5969-4DEF-AAE4-A635B1FEB459}" srcOrd="1" destOrd="0" presId="urn:microsoft.com/office/officeart/2009/3/layout/HorizontalOrganizationChart"/>
    <dgm:cxn modelId="{068725AE-E4CA-4130-940D-66A250289EE1}" type="presParOf" srcId="{5091E7BC-18A6-4109-83F4-4AE3EF6C4B03}" destId="{3EA276AC-E18A-47BA-B17B-945E2C500C28}" srcOrd="2" destOrd="0" presId="urn:microsoft.com/office/officeart/2009/3/layout/HorizontalOrganizationChart"/>
    <dgm:cxn modelId="{95339FDC-53CA-489F-86E9-782F01FA1777}" type="presParOf" srcId="{AB84426B-B3B1-4108-A8A9-44231AFAC78A}" destId="{537B2EAF-A795-48A7-A1A1-1E279BD7F294}" srcOrd="2" destOrd="0" presId="urn:microsoft.com/office/officeart/2009/3/layout/HorizontalOrganizationChart"/>
    <dgm:cxn modelId="{073B8C5A-7165-491C-9A99-DAE7968063DC}" type="presParOf" srcId="{26198C9A-EEA9-495F-8997-464476921F51}" destId="{E619FADF-61A3-4138-BFD7-BFE4F0441404}" srcOrd="2" destOrd="0" presId="urn:microsoft.com/office/officeart/2009/3/layout/HorizontalOrganizationChart"/>
    <dgm:cxn modelId="{20D79C13-F98E-4660-B541-C891139F2A42}" type="presParOf" srcId="{26198C9A-EEA9-495F-8997-464476921F51}" destId="{A86C875B-1725-444E-B075-E4961CA1A5B4}" srcOrd="3" destOrd="0" presId="urn:microsoft.com/office/officeart/2009/3/layout/HorizontalOrganizationChart"/>
    <dgm:cxn modelId="{3A08D3AC-A537-494F-B53C-5913FDA1BCBD}" type="presParOf" srcId="{A86C875B-1725-444E-B075-E4961CA1A5B4}" destId="{008C6B06-64AD-43ED-9DBA-D89602C17162}" srcOrd="0" destOrd="0" presId="urn:microsoft.com/office/officeart/2009/3/layout/HorizontalOrganizationChart"/>
    <dgm:cxn modelId="{ACAD64F2-B847-40BA-8FF7-9F6991E98CE3}" type="presParOf" srcId="{008C6B06-64AD-43ED-9DBA-D89602C17162}" destId="{5DF982E1-7063-4947-AE23-86C97F91269B}" srcOrd="0" destOrd="0" presId="urn:microsoft.com/office/officeart/2009/3/layout/HorizontalOrganizationChart"/>
    <dgm:cxn modelId="{F38A46DB-A569-4030-842E-CA1331104245}" type="presParOf" srcId="{008C6B06-64AD-43ED-9DBA-D89602C17162}" destId="{7A2763D4-B64D-469F-B2D0-F72BDB0C34C3}" srcOrd="1" destOrd="0" presId="urn:microsoft.com/office/officeart/2009/3/layout/HorizontalOrganizationChart"/>
    <dgm:cxn modelId="{4D8D7230-9F6D-4E39-B706-55AFDDF068C1}" type="presParOf" srcId="{A86C875B-1725-444E-B075-E4961CA1A5B4}" destId="{00DEA8D8-15B0-4502-B1FC-03DFF6CC9BC9}" srcOrd="1" destOrd="0" presId="urn:microsoft.com/office/officeart/2009/3/layout/HorizontalOrganizationChart"/>
    <dgm:cxn modelId="{767615FB-C10D-41A5-BFF6-BFDB8709B3B9}" type="presParOf" srcId="{A86C875B-1725-444E-B075-E4961CA1A5B4}" destId="{FB3CEE56-1633-48B0-AD73-F5461AE16B7F}" srcOrd="2" destOrd="0" presId="urn:microsoft.com/office/officeart/2009/3/layout/HorizontalOrganizationChart"/>
    <dgm:cxn modelId="{B5C564DC-76CC-46B3-B183-4C33C94ECD2D}" type="presParOf" srcId="{26198C9A-EEA9-495F-8997-464476921F51}" destId="{B5833AEE-2064-408A-854F-002D88A409F8}" srcOrd="4" destOrd="0" presId="urn:microsoft.com/office/officeart/2009/3/layout/HorizontalOrganizationChart"/>
    <dgm:cxn modelId="{38073ABC-961F-4C60-978F-1E9651FB8A75}" type="presParOf" srcId="{26198C9A-EEA9-495F-8997-464476921F51}" destId="{B60A85DC-5A68-40C4-97A5-E953D838341A}" srcOrd="5" destOrd="0" presId="urn:microsoft.com/office/officeart/2009/3/layout/HorizontalOrganizationChart"/>
    <dgm:cxn modelId="{95EB8F44-CEED-4994-B839-CB610DEA789F}" type="presParOf" srcId="{B60A85DC-5A68-40C4-97A5-E953D838341A}" destId="{A1FB2857-B3E0-4053-8E4D-A084DB88EF54}" srcOrd="0" destOrd="0" presId="urn:microsoft.com/office/officeart/2009/3/layout/HorizontalOrganizationChart"/>
    <dgm:cxn modelId="{5A5F80DF-294F-4A8A-AE62-E10CD5455556}" type="presParOf" srcId="{A1FB2857-B3E0-4053-8E4D-A084DB88EF54}" destId="{10B5281D-1F89-4621-8420-71B8E0AD8587}" srcOrd="0" destOrd="0" presId="urn:microsoft.com/office/officeart/2009/3/layout/HorizontalOrganizationChart"/>
    <dgm:cxn modelId="{1919FBEF-7989-441E-A131-FAB4F706AA5B}" type="presParOf" srcId="{A1FB2857-B3E0-4053-8E4D-A084DB88EF54}" destId="{EC284A8E-13BA-4823-8509-26808DB1AF04}" srcOrd="1" destOrd="0" presId="urn:microsoft.com/office/officeart/2009/3/layout/HorizontalOrganizationChart"/>
    <dgm:cxn modelId="{09FAE211-458E-4F27-B191-FE0972E200A8}" type="presParOf" srcId="{B60A85DC-5A68-40C4-97A5-E953D838341A}" destId="{2DA46CC1-87AF-4C97-951D-3C75CC038234}" srcOrd="1" destOrd="0" presId="urn:microsoft.com/office/officeart/2009/3/layout/HorizontalOrganizationChart"/>
    <dgm:cxn modelId="{CB9B37AF-8233-489F-A944-FD86AC9E4290}" type="presParOf" srcId="{2DA46CC1-87AF-4C97-951D-3C75CC038234}" destId="{087EAA17-60CC-4560-BA76-2D78F689F57C}" srcOrd="0" destOrd="0" presId="urn:microsoft.com/office/officeart/2009/3/layout/HorizontalOrganizationChart"/>
    <dgm:cxn modelId="{0E701145-0864-4624-BF45-D1F9EBCA4677}" type="presParOf" srcId="{2DA46CC1-87AF-4C97-951D-3C75CC038234}" destId="{CE0F5B30-357D-4CE5-A0E0-434FCBEA6100}" srcOrd="1" destOrd="0" presId="urn:microsoft.com/office/officeart/2009/3/layout/HorizontalOrganizationChart"/>
    <dgm:cxn modelId="{00BB5893-1D8C-4470-9F85-DA95C1DC902F}" type="presParOf" srcId="{CE0F5B30-357D-4CE5-A0E0-434FCBEA6100}" destId="{0E8118F1-29C4-4902-9625-97C916F455D5}" srcOrd="0" destOrd="0" presId="urn:microsoft.com/office/officeart/2009/3/layout/HorizontalOrganizationChart"/>
    <dgm:cxn modelId="{89A65C31-DA74-43B6-A6C9-2D0054EF3DD9}" type="presParOf" srcId="{0E8118F1-29C4-4902-9625-97C916F455D5}" destId="{82348435-AB00-40CB-8C2A-8383F41C1330}" srcOrd="0" destOrd="0" presId="urn:microsoft.com/office/officeart/2009/3/layout/HorizontalOrganizationChart"/>
    <dgm:cxn modelId="{BD7C1DF2-3D4D-47A9-AFF9-AFD74BC9C2A3}" type="presParOf" srcId="{0E8118F1-29C4-4902-9625-97C916F455D5}" destId="{6243106A-85E4-4E36-A9E9-CD774DFF0D62}" srcOrd="1" destOrd="0" presId="urn:microsoft.com/office/officeart/2009/3/layout/HorizontalOrganizationChart"/>
    <dgm:cxn modelId="{0758E110-3588-4CF3-B976-407775038259}" type="presParOf" srcId="{CE0F5B30-357D-4CE5-A0E0-434FCBEA6100}" destId="{693DC882-E299-45D5-923F-8DEF58FDB309}" srcOrd="1" destOrd="0" presId="urn:microsoft.com/office/officeart/2009/3/layout/HorizontalOrganizationChart"/>
    <dgm:cxn modelId="{301AD204-4849-419F-9864-AC32F815147A}" type="presParOf" srcId="{693DC882-E299-45D5-923F-8DEF58FDB309}" destId="{15DD2CDE-010A-4FB8-84EA-C083AE4B8839}" srcOrd="0" destOrd="0" presId="urn:microsoft.com/office/officeart/2009/3/layout/HorizontalOrganizationChart"/>
    <dgm:cxn modelId="{3FBF45F7-013B-4350-9521-4345AC534DC1}" type="presParOf" srcId="{693DC882-E299-45D5-923F-8DEF58FDB309}" destId="{BF223345-0529-4723-8FA3-26EC11B77EE5}" srcOrd="1" destOrd="0" presId="urn:microsoft.com/office/officeart/2009/3/layout/HorizontalOrganizationChart"/>
    <dgm:cxn modelId="{77FA17F7-E64F-4F39-B473-FAB9D7181B36}" type="presParOf" srcId="{BF223345-0529-4723-8FA3-26EC11B77EE5}" destId="{8FC82456-BB3F-499C-A11B-4D69320BDD9E}" srcOrd="0" destOrd="0" presId="urn:microsoft.com/office/officeart/2009/3/layout/HorizontalOrganizationChart"/>
    <dgm:cxn modelId="{F573D83E-A43A-42BE-9A50-A3CEA609F5C3}" type="presParOf" srcId="{8FC82456-BB3F-499C-A11B-4D69320BDD9E}" destId="{54517644-41B3-4BA0-917A-64B46AC9FBB5}" srcOrd="0" destOrd="0" presId="urn:microsoft.com/office/officeart/2009/3/layout/HorizontalOrganizationChart"/>
    <dgm:cxn modelId="{4C28410B-6BEE-419A-98C2-69EF490C8E65}" type="presParOf" srcId="{8FC82456-BB3F-499C-A11B-4D69320BDD9E}" destId="{FB87BF52-B910-4EC9-8E09-B76D911ECA8C}" srcOrd="1" destOrd="0" presId="urn:microsoft.com/office/officeart/2009/3/layout/HorizontalOrganizationChart"/>
    <dgm:cxn modelId="{9C261AA1-7047-412A-8005-570AD7769712}" type="presParOf" srcId="{BF223345-0529-4723-8FA3-26EC11B77EE5}" destId="{8947CBD7-68FC-4297-9AC0-C8B69D3E21FE}" srcOrd="1" destOrd="0" presId="urn:microsoft.com/office/officeart/2009/3/layout/HorizontalOrganizationChart"/>
    <dgm:cxn modelId="{15EFBF85-16A0-44C7-AA6D-A8A741AC90A3}" type="presParOf" srcId="{BF223345-0529-4723-8FA3-26EC11B77EE5}" destId="{723F7B6C-A4A1-4BCF-B413-82397A5C59E1}" srcOrd="2" destOrd="0" presId="urn:microsoft.com/office/officeart/2009/3/layout/HorizontalOrganizationChart"/>
    <dgm:cxn modelId="{8BBB2110-3357-4D43-AB32-0BC47699EFD1}" type="presParOf" srcId="{693DC882-E299-45D5-923F-8DEF58FDB309}" destId="{78C8B958-AA66-4409-9552-3F6EC4AB39DF}" srcOrd="2" destOrd="0" presId="urn:microsoft.com/office/officeart/2009/3/layout/HorizontalOrganizationChart"/>
    <dgm:cxn modelId="{65BB3249-E2A9-49ED-931E-F8A607C87266}" type="presParOf" srcId="{693DC882-E299-45D5-923F-8DEF58FDB309}" destId="{2CB9B71D-1654-4704-BDCE-F09BADCC510D}" srcOrd="3" destOrd="0" presId="urn:microsoft.com/office/officeart/2009/3/layout/HorizontalOrganizationChart"/>
    <dgm:cxn modelId="{ECFDFCCD-312A-47E4-B68F-FD0B6B09FFE5}" type="presParOf" srcId="{2CB9B71D-1654-4704-BDCE-F09BADCC510D}" destId="{AF4243AD-5C2B-4875-A009-10510012A448}" srcOrd="0" destOrd="0" presId="urn:microsoft.com/office/officeart/2009/3/layout/HorizontalOrganizationChart"/>
    <dgm:cxn modelId="{7B264288-C244-4BAF-8D0F-8D6C52BBE8D3}" type="presParOf" srcId="{AF4243AD-5C2B-4875-A009-10510012A448}" destId="{715B6695-51AD-4DD1-9925-4A6A14AE9B0C}" srcOrd="0" destOrd="0" presId="urn:microsoft.com/office/officeart/2009/3/layout/HorizontalOrganizationChart"/>
    <dgm:cxn modelId="{4B146601-F7DC-4699-9D57-0C54E2E1D2D0}" type="presParOf" srcId="{AF4243AD-5C2B-4875-A009-10510012A448}" destId="{46CBDC18-CA8C-4D2A-9002-A541BA8CD68E}" srcOrd="1" destOrd="0" presId="urn:microsoft.com/office/officeart/2009/3/layout/HorizontalOrganizationChart"/>
    <dgm:cxn modelId="{2DD91319-E5BC-4047-A031-F9D184F8CB90}" type="presParOf" srcId="{2CB9B71D-1654-4704-BDCE-F09BADCC510D}" destId="{04701FDB-6FCC-44C0-B4AD-07CB838FF1DA}" srcOrd="1" destOrd="0" presId="urn:microsoft.com/office/officeart/2009/3/layout/HorizontalOrganizationChart"/>
    <dgm:cxn modelId="{AF12F5BB-5500-46DE-8846-9357F2FE312E}" type="presParOf" srcId="{2CB9B71D-1654-4704-BDCE-F09BADCC510D}" destId="{71A0E3B4-A864-4ABC-AC67-A96B6917413D}" srcOrd="2" destOrd="0" presId="urn:microsoft.com/office/officeart/2009/3/layout/HorizontalOrganizationChart"/>
    <dgm:cxn modelId="{447E403C-1713-45B7-B91A-636CC8A01BDC}" type="presParOf" srcId="{693DC882-E299-45D5-923F-8DEF58FDB309}" destId="{D3F852BF-BF73-4461-A2B1-10BC8B82AA3F}" srcOrd="4" destOrd="0" presId="urn:microsoft.com/office/officeart/2009/3/layout/HorizontalOrganizationChart"/>
    <dgm:cxn modelId="{225FD4B1-3F72-48BD-B48E-25CAF7F3898D}" type="presParOf" srcId="{693DC882-E299-45D5-923F-8DEF58FDB309}" destId="{785FF439-0EA0-4C6F-B2D2-98AAAF434213}" srcOrd="5" destOrd="0" presId="urn:microsoft.com/office/officeart/2009/3/layout/HorizontalOrganizationChart"/>
    <dgm:cxn modelId="{C05BC8E0-5EA6-4139-85F7-6510BE12026B}" type="presParOf" srcId="{785FF439-0EA0-4C6F-B2D2-98AAAF434213}" destId="{4CA71484-7E71-4A6D-9D34-C8FB4B4EE3A4}" srcOrd="0" destOrd="0" presId="urn:microsoft.com/office/officeart/2009/3/layout/HorizontalOrganizationChart"/>
    <dgm:cxn modelId="{06DC41CF-9721-4520-B01F-B41A9DDBF401}" type="presParOf" srcId="{4CA71484-7E71-4A6D-9D34-C8FB4B4EE3A4}" destId="{42E73AD7-9433-4903-AE74-A8D5E3F4FBF6}" srcOrd="0" destOrd="0" presId="urn:microsoft.com/office/officeart/2009/3/layout/HorizontalOrganizationChart"/>
    <dgm:cxn modelId="{51C68C0C-9ADD-4742-BA20-608DAFF6FA26}" type="presParOf" srcId="{4CA71484-7E71-4A6D-9D34-C8FB4B4EE3A4}" destId="{BE1A035C-0E2C-49C5-8569-B0CBE554C19D}" srcOrd="1" destOrd="0" presId="urn:microsoft.com/office/officeart/2009/3/layout/HorizontalOrganizationChart"/>
    <dgm:cxn modelId="{B114EEE3-A7A1-4C1D-B3D3-7C66A595DFA7}" type="presParOf" srcId="{785FF439-0EA0-4C6F-B2D2-98AAAF434213}" destId="{0EB699DE-BBF4-43D2-9921-BF793FC56466}" srcOrd="1" destOrd="0" presId="urn:microsoft.com/office/officeart/2009/3/layout/HorizontalOrganizationChart"/>
    <dgm:cxn modelId="{D74E84ED-DDA3-43F5-8970-04B167B3FAFD}" type="presParOf" srcId="{785FF439-0EA0-4C6F-B2D2-98AAAF434213}" destId="{5F9A9538-5D75-4D9A-B7A9-80DCC7C81AAC}" srcOrd="2" destOrd="0" presId="urn:microsoft.com/office/officeart/2009/3/layout/HorizontalOrganizationChart"/>
    <dgm:cxn modelId="{5945D848-EBCD-4939-8682-6F5D30A9EB31}" type="presParOf" srcId="{693DC882-E299-45D5-923F-8DEF58FDB309}" destId="{0649C4E5-40C8-4B27-866A-E1B30F4604A6}" srcOrd="6" destOrd="0" presId="urn:microsoft.com/office/officeart/2009/3/layout/HorizontalOrganizationChart"/>
    <dgm:cxn modelId="{0D47D8A6-6D9A-48CF-AB87-7D54F64373D6}" type="presParOf" srcId="{693DC882-E299-45D5-923F-8DEF58FDB309}" destId="{C96D156B-124D-49B1-8B94-2303B51F3D49}" srcOrd="7" destOrd="0" presId="urn:microsoft.com/office/officeart/2009/3/layout/HorizontalOrganizationChart"/>
    <dgm:cxn modelId="{777FBB8E-CE0E-464D-8521-DD7A689EFF34}" type="presParOf" srcId="{C96D156B-124D-49B1-8B94-2303B51F3D49}" destId="{7D0B5F63-0C51-41E4-86FF-937C59BBC87B}" srcOrd="0" destOrd="0" presId="urn:microsoft.com/office/officeart/2009/3/layout/HorizontalOrganizationChart"/>
    <dgm:cxn modelId="{C0D7B65A-E34A-4150-B669-35B751CD7C26}" type="presParOf" srcId="{7D0B5F63-0C51-41E4-86FF-937C59BBC87B}" destId="{57306F25-0DAA-4C3D-898F-5F5C6162DA9C}" srcOrd="0" destOrd="0" presId="urn:microsoft.com/office/officeart/2009/3/layout/HorizontalOrganizationChart"/>
    <dgm:cxn modelId="{08604D57-5B2A-4192-800C-4F1A7C48E127}" type="presParOf" srcId="{7D0B5F63-0C51-41E4-86FF-937C59BBC87B}" destId="{A77AB7E1-FF7B-41AE-83A0-C14B63DAE717}" srcOrd="1" destOrd="0" presId="urn:microsoft.com/office/officeart/2009/3/layout/HorizontalOrganizationChart"/>
    <dgm:cxn modelId="{A6B6F574-1737-4AE8-98AA-64212522860E}" type="presParOf" srcId="{C96D156B-124D-49B1-8B94-2303B51F3D49}" destId="{42DA7092-8A4B-48D1-AA4E-372265CC44B4}" srcOrd="1" destOrd="0" presId="urn:microsoft.com/office/officeart/2009/3/layout/HorizontalOrganizationChart"/>
    <dgm:cxn modelId="{780735F3-A17F-4F76-998B-A7055AE8CCE8}" type="presParOf" srcId="{C96D156B-124D-49B1-8B94-2303B51F3D49}" destId="{B364FA2A-B302-49FA-B77C-90E6CDBD9B72}" srcOrd="2" destOrd="0" presId="urn:microsoft.com/office/officeart/2009/3/layout/HorizontalOrganizationChart"/>
    <dgm:cxn modelId="{89AE2A5A-5801-4115-86F0-14519F3C4EA4}" type="presParOf" srcId="{CE0F5B30-357D-4CE5-A0E0-434FCBEA6100}" destId="{D7439D30-EBB2-4070-BF32-CEF04751485E}" srcOrd="2" destOrd="0" presId="urn:microsoft.com/office/officeart/2009/3/layout/HorizontalOrganizationChart"/>
    <dgm:cxn modelId="{C4B14C11-E864-4197-B2E5-84900F8B2974}" type="presParOf" srcId="{B60A85DC-5A68-40C4-97A5-E953D838341A}" destId="{A6525B49-57B8-49C8-BE7E-5AD8324AD143}" srcOrd="2" destOrd="0" presId="urn:microsoft.com/office/officeart/2009/3/layout/HorizontalOrganizationChart"/>
    <dgm:cxn modelId="{894F0DAD-2448-4E20-9698-8AAD4C77E27C}" type="presParOf" srcId="{26198C9A-EEA9-495F-8997-464476921F51}" destId="{6F0B4268-CDB6-4BB7-9D5B-37C5A4EC0D85}" srcOrd="6" destOrd="0" presId="urn:microsoft.com/office/officeart/2009/3/layout/HorizontalOrganizationChart"/>
    <dgm:cxn modelId="{54D9DFCA-704F-4A00-A165-9268692C01E7}" type="presParOf" srcId="{26198C9A-EEA9-495F-8997-464476921F51}" destId="{8EF58BA4-98E7-43DE-BAC2-C7705C28B3BB}" srcOrd="7" destOrd="0" presId="urn:microsoft.com/office/officeart/2009/3/layout/HorizontalOrganizationChart"/>
    <dgm:cxn modelId="{E9B6DFF6-5F02-48FF-97E4-13E4ABDE774C}" type="presParOf" srcId="{8EF58BA4-98E7-43DE-BAC2-C7705C28B3BB}" destId="{8C72665B-7581-4418-9BB9-77B1F6059E61}" srcOrd="0" destOrd="0" presId="urn:microsoft.com/office/officeart/2009/3/layout/HorizontalOrganizationChart"/>
    <dgm:cxn modelId="{E44B020C-3D6F-49FE-8443-89D7E6A64CCF}" type="presParOf" srcId="{8C72665B-7581-4418-9BB9-77B1F6059E61}" destId="{4A724256-7CDE-457B-A2F2-0EA0EC62D0D3}" srcOrd="0" destOrd="0" presId="urn:microsoft.com/office/officeart/2009/3/layout/HorizontalOrganizationChart"/>
    <dgm:cxn modelId="{F52289CE-C761-458C-9596-AE2CFE5C9E38}" type="presParOf" srcId="{8C72665B-7581-4418-9BB9-77B1F6059E61}" destId="{A6616B32-C7EB-48DC-82C9-03ED0D4D6467}" srcOrd="1" destOrd="0" presId="urn:microsoft.com/office/officeart/2009/3/layout/HorizontalOrganizationChart"/>
    <dgm:cxn modelId="{EEF02D68-E148-48C4-9613-352446C04563}" type="presParOf" srcId="{8EF58BA4-98E7-43DE-BAC2-C7705C28B3BB}" destId="{40DA19D4-DBFA-4E75-978C-EDE4707CC139}" srcOrd="1" destOrd="0" presId="urn:microsoft.com/office/officeart/2009/3/layout/HorizontalOrganizationChart"/>
    <dgm:cxn modelId="{BD2910B9-C88D-40F0-AAA4-795938ACCEBA}" type="presParOf" srcId="{8EF58BA4-98E7-43DE-BAC2-C7705C28B3BB}" destId="{27F6D324-EFD5-4C00-9DF8-E25C15DEF72D}" srcOrd="2" destOrd="0" presId="urn:microsoft.com/office/officeart/2009/3/layout/HorizontalOrganizationChart"/>
    <dgm:cxn modelId="{29A53A77-1010-4C00-97F0-3647B8740B15}" type="presParOf" srcId="{26198C9A-EEA9-495F-8997-464476921F51}" destId="{3893725D-BCF2-47B2-9BAE-7906F5926F09}" srcOrd="8" destOrd="0" presId="urn:microsoft.com/office/officeart/2009/3/layout/HorizontalOrganizationChart"/>
    <dgm:cxn modelId="{783A5DC6-339D-4FA7-A442-367452D144E1}" type="presParOf" srcId="{26198C9A-EEA9-495F-8997-464476921F51}" destId="{CBF88A59-9BEC-4B38-A69E-5A0368D8622F}" srcOrd="9" destOrd="0" presId="urn:microsoft.com/office/officeart/2009/3/layout/HorizontalOrganizationChart"/>
    <dgm:cxn modelId="{7390C425-C6AD-41E8-AEFB-38CFD05F612C}" type="presParOf" srcId="{CBF88A59-9BEC-4B38-A69E-5A0368D8622F}" destId="{834C49A4-C89E-44C7-8810-21E6CD281955}" srcOrd="0" destOrd="0" presId="urn:microsoft.com/office/officeart/2009/3/layout/HorizontalOrganizationChart"/>
    <dgm:cxn modelId="{4FE26E41-A2FB-46A6-BE3B-8B3C3C0B833F}" type="presParOf" srcId="{834C49A4-C89E-44C7-8810-21E6CD281955}" destId="{43A50D18-8D41-4620-BD8D-F12D55A071B0}" srcOrd="0" destOrd="0" presId="urn:microsoft.com/office/officeart/2009/3/layout/HorizontalOrganizationChart"/>
    <dgm:cxn modelId="{1D7B2392-3B0D-4875-8732-BEC953809844}" type="presParOf" srcId="{834C49A4-C89E-44C7-8810-21E6CD281955}" destId="{7FDFC118-6BD0-4918-9533-5B146E615A9E}" srcOrd="1" destOrd="0" presId="urn:microsoft.com/office/officeart/2009/3/layout/HorizontalOrganizationChart"/>
    <dgm:cxn modelId="{376E8E9A-8668-41F0-BCD9-4DA777F891CF}" type="presParOf" srcId="{CBF88A59-9BEC-4B38-A69E-5A0368D8622F}" destId="{222E2476-F97F-40E0-A706-76DD1EF8E0D9}" srcOrd="1" destOrd="0" presId="urn:microsoft.com/office/officeart/2009/3/layout/HorizontalOrganizationChart"/>
    <dgm:cxn modelId="{CF08979F-DCCC-49B0-9F37-D65E1290A828}" type="presParOf" srcId="{CBF88A59-9BEC-4B38-A69E-5A0368D8622F}" destId="{94EBBE8A-1F0C-433A-B643-BBC24D4A8AB8}" srcOrd="2" destOrd="0" presId="urn:microsoft.com/office/officeart/2009/3/layout/HorizontalOrganizationChart"/>
    <dgm:cxn modelId="{A78923DF-05B7-462F-89AF-CC174B80A5B6}" type="presParOf" srcId="{E9D52E79-6896-412F-A397-3B6D2E7B4995}" destId="{4B1A754D-9220-4838-BF14-4AD7F99B6E71}" srcOrd="2" destOrd="0" presId="urn:microsoft.com/office/officeart/2009/3/layout/HorizontalOrganizationChart"/>
    <dgm:cxn modelId="{CB7BF5DD-A9D6-4322-8FC0-CF24A0D36DF7}" type="presParOf" srcId="{F793A92F-A742-4298-BBC5-A26D9798D935}" destId="{C0A22DDD-34B2-4D6C-8773-1B0F2D590EEE}" srcOrd="2" destOrd="0" presId="urn:microsoft.com/office/officeart/2009/3/layout/HorizontalOrganizationChart"/>
    <dgm:cxn modelId="{D0CD044E-036B-4DB8-B884-7C5F32DD2512}" type="presParOf" srcId="{F793A92F-A742-4298-BBC5-A26D9798D935}" destId="{3E671EA2-1F0C-443F-92B1-CB1D12BC6673}" srcOrd="3" destOrd="0" presId="urn:microsoft.com/office/officeart/2009/3/layout/HorizontalOrganizationChart"/>
    <dgm:cxn modelId="{3A2A9969-AD67-4BBF-9503-406A9126D745}" type="presParOf" srcId="{3E671EA2-1F0C-443F-92B1-CB1D12BC6673}" destId="{16C12B20-F841-4D1F-B8E9-7D01484D47B4}" srcOrd="0" destOrd="0" presId="urn:microsoft.com/office/officeart/2009/3/layout/HorizontalOrganizationChart"/>
    <dgm:cxn modelId="{2540653B-C382-47C2-8A15-3C1DB1F64B42}" type="presParOf" srcId="{16C12B20-F841-4D1F-B8E9-7D01484D47B4}" destId="{1311A678-377B-4BBA-89E3-AFFCCD12E52B}" srcOrd="0" destOrd="0" presId="urn:microsoft.com/office/officeart/2009/3/layout/HorizontalOrganizationChart"/>
    <dgm:cxn modelId="{0A086DCE-F35B-4F96-8B0F-482EF4E91297}" type="presParOf" srcId="{16C12B20-F841-4D1F-B8E9-7D01484D47B4}" destId="{59BA30DA-1908-42E2-8006-521027DEA8BF}" srcOrd="1" destOrd="0" presId="urn:microsoft.com/office/officeart/2009/3/layout/HorizontalOrganizationChart"/>
    <dgm:cxn modelId="{A9D21B1A-5B7F-4B33-AB11-5A4039A92C60}" type="presParOf" srcId="{3E671EA2-1F0C-443F-92B1-CB1D12BC6673}" destId="{0E4FAA82-81D8-4E80-B3B2-87710D5E2732}" srcOrd="1" destOrd="0" presId="urn:microsoft.com/office/officeart/2009/3/layout/HorizontalOrganizationChart"/>
    <dgm:cxn modelId="{69F83C18-2A7B-4286-9C60-E2DAE1DB16CB}" type="presParOf" srcId="{0E4FAA82-81D8-4E80-B3B2-87710D5E2732}" destId="{BF3A6863-1314-4CFA-B461-BD5C1D8509C7}" srcOrd="0" destOrd="0" presId="urn:microsoft.com/office/officeart/2009/3/layout/HorizontalOrganizationChart"/>
    <dgm:cxn modelId="{393B0284-E3F3-445E-835C-EBA47D6FB422}" type="presParOf" srcId="{0E4FAA82-81D8-4E80-B3B2-87710D5E2732}" destId="{55E13E94-B1F2-47DF-83F5-CDADBF0B34F6}" srcOrd="1" destOrd="0" presId="urn:microsoft.com/office/officeart/2009/3/layout/HorizontalOrganizationChart"/>
    <dgm:cxn modelId="{2F9087F4-178A-4FC4-A1E6-85F63C2BD26E}" type="presParOf" srcId="{55E13E94-B1F2-47DF-83F5-CDADBF0B34F6}" destId="{BEE778EB-3A31-402D-B204-91D10E3D5557}" srcOrd="0" destOrd="0" presId="urn:microsoft.com/office/officeart/2009/3/layout/HorizontalOrganizationChart"/>
    <dgm:cxn modelId="{6952CF7B-3A7B-4BFF-B270-4441F84B93BB}" type="presParOf" srcId="{BEE778EB-3A31-402D-B204-91D10E3D5557}" destId="{5C7391F6-BC96-417B-8CB8-39078DF0DF27}" srcOrd="0" destOrd="0" presId="urn:microsoft.com/office/officeart/2009/3/layout/HorizontalOrganizationChart"/>
    <dgm:cxn modelId="{CA88CF90-429B-4AE9-B1D5-ADA8502361FB}" type="presParOf" srcId="{BEE778EB-3A31-402D-B204-91D10E3D5557}" destId="{AB21115C-F7A4-456A-B1FF-24FB033F9DA5}" srcOrd="1" destOrd="0" presId="urn:microsoft.com/office/officeart/2009/3/layout/HorizontalOrganizationChart"/>
    <dgm:cxn modelId="{9D783FCE-72F1-4313-9625-EF2A2CD0EB41}" type="presParOf" srcId="{55E13E94-B1F2-47DF-83F5-CDADBF0B34F6}" destId="{1B116E4C-24A0-400E-9267-E06E21AF5A77}" srcOrd="1" destOrd="0" presId="urn:microsoft.com/office/officeart/2009/3/layout/HorizontalOrganizationChart"/>
    <dgm:cxn modelId="{DC72BD27-DEC1-495B-B9F9-D1C44CD3BA85}" type="presParOf" srcId="{55E13E94-B1F2-47DF-83F5-CDADBF0B34F6}" destId="{939095AC-FD87-480A-BA10-A923A0AE52E2}" srcOrd="2" destOrd="0" presId="urn:microsoft.com/office/officeart/2009/3/layout/HorizontalOrganizationChart"/>
    <dgm:cxn modelId="{D470E168-3603-4973-8134-9993FF7B57C3}" type="presParOf" srcId="{0E4FAA82-81D8-4E80-B3B2-87710D5E2732}" destId="{702738B0-575A-4505-8380-79B93002850C}" srcOrd="2" destOrd="0" presId="urn:microsoft.com/office/officeart/2009/3/layout/HorizontalOrganizationChart"/>
    <dgm:cxn modelId="{D804EDCC-57FC-4A4D-BD4F-BD05A3729DB5}" type="presParOf" srcId="{0E4FAA82-81D8-4E80-B3B2-87710D5E2732}" destId="{CF24F69F-3440-4806-B448-6A0837EEC848}" srcOrd="3" destOrd="0" presId="urn:microsoft.com/office/officeart/2009/3/layout/HorizontalOrganizationChart"/>
    <dgm:cxn modelId="{18F30E1D-BC03-4D84-A401-F4A9E725A895}" type="presParOf" srcId="{CF24F69F-3440-4806-B448-6A0837EEC848}" destId="{4ECE5DF2-F2CF-4ED8-AD01-4EB28BAA6339}" srcOrd="0" destOrd="0" presId="urn:microsoft.com/office/officeart/2009/3/layout/HorizontalOrganizationChart"/>
    <dgm:cxn modelId="{C7229E54-5741-42DD-96C8-A172E04E0AF6}" type="presParOf" srcId="{4ECE5DF2-F2CF-4ED8-AD01-4EB28BAA6339}" destId="{896E5AE1-6814-47EF-9647-1CF780B746F9}" srcOrd="0" destOrd="0" presId="urn:microsoft.com/office/officeart/2009/3/layout/HorizontalOrganizationChart"/>
    <dgm:cxn modelId="{726CF8B8-9850-46B5-B010-D26A563F1F70}" type="presParOf" srcId="{4ECE5DF2-F2CF-4ED8-AD01-4EB28BAA6339}" destId="{D32B3BA3-1C48-441A-957F-5F543EBFD3FE}" srcOrd="1" destOrd="0" presId="urn:microsoft.com/office/officeart/2009/3/layout/HorizontalOrganizationChart"/>
    <dgm:cxn modelId="{56EB70F6-A95B-4040-B344-4585CFB60800}" type="presParOf" srcId="{CF24F69F-3440-4806-B448-6A0837EEC848}" destId="{1A314555-EAE6-48FF-820A-AFE4A2350BBC}" srcOrd="1" destOrd="0" presId="urn:microsoft.com/office/officeart/2009/3/layout/HorizontalOrganizationChart"/>
    <dgm:cxn modelId="{9D37CD17-5FC8-4295-9917-4EA391496F98}" type="presParOf" srcId="{CF24F69F-3440-4806-B448-6A0837EEC848}" destId="{169BDF09-817F-4C15-9676-804E8A9C213A}" srcOrd="2" destOrd="0" presId="urn:microsoft.com/office/officeart/2009/3/layout/HorizontalOrganizationChart"/>
    <dgm:cxn modelId="{AEF4741F-9BA1-40DF-B156-3CA5922D3E30}" type="presParOf" srcId="{0E4FAA82-81D8-4E80-B3B2-87710D5E2732}" destId="{F11E99FC-70D9-4B6B-86D3-189F0BCDEBD1}" srcOrd="4" destOrd="0" presId="urn:microsoft.com/office/officeart/2009/3/layout/HorizontalOrganizationChart"/>
    <dgm:cxn modelId="{914BA15B-21D0-438C-9EAD-2C54A891D74C}" type="presParOf" srcId="{0E4FAA82-81D8-4E80-B3B2-87710D5E2732}" destId="{FD7013C6-229C-4851-9C5E-74050D22B83F}" srcOrd="5" destOrd="0" presId="urn:microsoft.com/office/officeart/2009/3/layout/HorizontalOrganizationChart"/>
    <dgm:cxn modelId="{91DCB07C-89BE-4CE0-970B-8CB019351E62}" type="presParOf" srcId="{FD7013C6-229C-4851-9C5E-74050D22B83F}" destId="{AB2D01E2-F9F9-43B6-B659-5B7DB1C57DE2}" srcOrd="0" destOrd="0" presId="urn:microsoft.com/office/officeart/2009/3/layout/HorizontalOrganizationChart"/>
    <dgm:cxn modelId="{62546F39-6397-41D6-8A0A-4085105240F4}" type="presParOf" srcId="{AB2D01E2-F9F9-43B6-B659-5B7DB1C57DE2}" destId="{85EC16E5-98A7-48CF-AD14-DABC7CDFCFE3}" srcOrd="0" destOrd="0" presId="urn:microsoft.com/office/officeart/2009/3/layout/HorizontalOrganizationChart"/>
    <dgm:cxn modelId="{5684206C-F331-44C2-AC58-004B9C61573E}" type="presParOf" srcId="{AB2D01E2-F9F9-43B6-B659-5B7DB1C57DE2}" destId="{4030BA90-12F8-44C0-8505-A9A39F8383E2}" srcOrd="1" destOrd="0" presId="urn:microsoft.com/office/officeart/2009/3/layout/HorizontalOrganizationChart"/>
    <dgm:cxn modelId="{A5D8664F-420C-4A60-A032-E28626E724B0}" type="presParOf" srcId="{FD7013C6-229C-4851-9C5E-74050D22B83F}" destId="{8F9F6D35-3E19-43D3-A422-88C782DF4647}" srcOrd="1" destOrd="0" presId="urn:microsoft.com/office/officeart/2009/3/layout/HorizontalOrganizationChart"/>
    <dgm:cxn modelId="{F83FB9E3-8876-4A42-9729-BF6632097672}" type="presParOf" srcId="{FD7013C6-229C-4851-9C5E-74050D22B83F}" destId="{8BA361AE-7A96-4A10-BE59-A974D0ADCF47}" srcOrd="2" destOrd="0" presId="urn:microsoft.com/office/officeart/2009/3/layout/HorizontalOrganizationChart"/>
    <dgm:cxn modelId="{FBEC3895-643E-4CDB-A222-EAB2CACA3C1A}" type="presParOf" srcId="{0E4FAA82-81D8-4E80-B3B2-87710D5E2732}" destId="{460FDF88-F52A-41B5-A782-25F705A33005}" srcOrd="6" destOrd="0" presId="urn:microsoft.com/office/officeart/2009/3/layout/HorizontalOrganizationChart"/>
    <dgm:cxn modelId="{1739E316-A1EA-4C03-9209-AB7DE5714DF7}" type="presParOf" srcId="{0E4FAA82-81D8-4E80-B3B2-87710D5E2732}" destId="{41D8F4FD-E370-4E38-9452-95BD2BF42B3C}" srcOrd="7" destOrd="0" presId="urn:microsoft.com/office/officeart/2009/3/layout/HorizontalOrganizationChart"/>
    <dgm:cxn modelId="{C1CE508B-4C74-4CE7-ADAC-9807719F14BC}" type="presParOf" srcId="{41D8F4FD-E370-4E38-9452-95BD2BF42B3C}" destId="{15E8D089-635B-4767-99B5-09BA8418D611}" srcOrd="0" destOrd="0" presId="urn:microsoft.com/office/officeart/2009/3/layout/HorizontalOrganizationChart"/>
    <dgm:cxn modelId="{195E6A16-04DB-4DE9-8A96-04D67F46EFA9}" type="presParOf" srcId="{15E8D089-635B-4767-99B5-09BA8418D611}" destId="{A5545331-9DFB-42A6-B115-752EC8B540BB}" srcOrd="0" destOrd="0" presId="urn:microsoft.com/office/officeart/2009/3/layout/HorizontalOrganizationChart"/>
    <dgm:cxn modelId="{82E42090-AA22-4AD9-B47A-37185A7B6F07}" type="presParOf" srcId="{15E8D089-635B-4767-99B5-09BA8418D611}" destId="{B968F10E-347C-47EE-88BD-2741361CC0EF}" srcOrd="1" destOrd="0" presId="urn:microsoft.com/office/officeart/2009/3/layout/HorizontalOrganizationChart"/>
    <dgm:cxn modelId="{A1506E22-78C3-44FF-A14F-58B23573A8B0}" type="presParOf" srcId="{41D8F4FD-E370-4E38-9452-95BD2BF42B3C}" destId="{8B84407B-19ED-4691-A097-DD91FDC77D13}" srcOrd="1" destOrd="0" presId="urn:microsoft.com/office/officeart/2009/3/layout/HorizontalOrganizationChart"/>
    <dgm:cxn modelId="{9C1B4A4B-935E-465B-939F-4044FB4CE2CC}" type="presParOf" srcId="{41D8F4FD-E370-4E38-9452-95BD2BF42B3C}" destId="{E5A6387C-D463-4521-9017-272B09213257}" srcOrd="2" destOrd="0" presId="urn:microsoft.com/office/officeart/2009/3/layout/HorizontalOrganizationChart"/>
    <dgm:cxn modelId="{6C7C761E-62E9-4724-9143-1B8FFBA05654}" type="presParOf" srcId="{0E4FAA82-81D8-4E80-B3B2-87710D5E2732}" destId="{E9544164-D371-4E27-A76E-D6A04EC150AA}" srcOrd="8" destOrd="0" presId="urn:microsoft.com/office/officeart/2009/3/layout/HorizontalOrganizationChart"/>
    <dgm:cxn modelId="{8BD7AD6D-62EA-4533-8B98-EBEFC6EE0F5A}" type="presParOf" srcId="{0E4FAA82-81D8-4E80-B3B2-87710D5E2732}" destId="{3CE37E4A-8F6A-41FE-9D2E-F9CDB0BF87DB}" srcOrd="9" destOrd="0" presId="urn:microsoft.com/office/officeart/2009/3/layout/HorizontalOrganizationChart"/>
    <dgm:cxn modelId="{5EF00201-819B-48BA-9B28-172AD797A570}" type="presParOf" srcId="{3CE37E4A-8F6A-41FE-9D2E-F9CDB0BF87DB}" destId="{54169E2B-D195-4002-BDBB-5C1DC471F0BB}" srcOrd="0" destOrd="0" presId="urn:microsoft.com/office/officeart/2009/3/layout/HorizontalOrganizationChart"/>
    <dgm:cxn modelId="{DDC98867-131A-4CF9-9048-5ED94FCB3136}" type="presParOf" srcId="{54169E2B-D195-4002-BDBB-5C1DC471F0BB}" destId="{54A558FF-726D-4FEC-9809-0F7B38A48244}" srcOrd="0" destOrd="0" presId="urn:microsoft.com/office/officeart/2009/3/layout/HorizontalOrganizationChart"/>
    <dgm:cxn modelId="{526083B4-DEA5-408C-A021-F40BA55DEC3E}" type="presParOf" srcId="{54169E2B-D195-4002-BDBB-5C1DC471F0BB}" destId="{28C97950-63CB-4E32-8941-C740B456FAAF}" srcOrd="1" destOrd="0" presId="urn:microsoft.com/office/officeart/2009/3/layout/HorizontalOrganizationChart"/>
    <dgm:cxn modelId="{E3085980-5C16-490C-9508-53AFE7D14A80}" type="presParOf" srcId="{3CE37E4A-8F6A-41FE-9D2E-F9CDB0BF87DB}" destId="{CF53C860-76BA-4376-954B-2FE924B0DE06}" srcOrd="1" destOrd="0" presId="urn:microsoft.com/office/officeart/2009/3/layout/HorizontalOrganizationChart"/>
    <dgm:cxn modelId="{F1BA00A9-9471-4CDC-8318-3BB8D6D32692}" type="presParOf" srcId="{3CE37E4A-8F6A-41FE-9D2E-F9CDB0BF87DB}" destId="{A4181AF0-9EBB-4245-A25D-E90CF567E663}" srcOrd="2" destOrd="0" presId="urn:microsoft.com/office/officeart/2009/3/layout/HorizontalOrganizationChart"/>
    <dgm:cxn modelId="{22EE4B2B-F3F2-46F3-9070-5198C570C8E9}" type="presParOf" srcId="{3E671EA2-1F0C-443F-92B1-CB1D12BC6673}" destId="{10558B61-89CD-476E-A922-CA0AD02A724C}" srcOrd="2" destOrd="0" presId="urn:microsoft.com/office/officeart/2009/3/layout/HorizontalOrganizationChart"/>
    <dgm:cxn modelId="{57F70BD3-B7C0-4F1E-897C-067AC87834D7}" type="presParOf" srcId="{F793A92F-A742-4298-BBC5-A26D9798D935}" destId="{213B2DB5-C427-4E02-A441-0ADA81A3BECA}" srcOrd="4" destOrd="0" presId="urn:microsoft.com/office/officeart/2009/3/layout/HorizontalOrganizationChart"/>
    <dgm:cxn modelId="{8F0E5219-B6A3-462A-ABE0-335A85C16AD3}" type="presParOf" srcId="{F793A92F-A742-4298-BBC5-A26D9798D935}" destId="{9A3A3081-0BE8-49EE-A78B-653AFD0E2938}" srcOrd="5" destOrd="0" presId="urn:microsoft.com/office/officeart/2009/3/layout/HorizontalOrganizationChart"/>
    <dgm:cxn modelId="{C1364E8E-9FE2-4161-AD42-7F217FC5641C}" type="presParOf" srcId="{9A3A3081-0BE8-49EE-A78B-653AFD0E2938}" destId="{61DB12D1-A1FD-4118-92CB-43DF9828DBFE}" srcOrd="0" destOrd="0" presId="urn:microsoft.com/office/officeart/2009/3/layout/HorizontalOrganizationChart"/>
    <dgm:cxn modelId="{E1BEFAE4-CDF8-42D1-836A-EDB9B71091E5}" type="presParOf" srcId="{61DB12D1-A1FD-4118-92CB-43DF9828DBFE}" destId="{2809B52E-7487-4DB8-A3F6-EE3E79F7524F}" srcOrd="0" destOrd="0" presId="urn:microsoft.com/office/officeart/2009/3/layout/HorizontalOrganizationChart"/>
    <dgm:cxn modelId="{512C88AE-97AD-4519-A3F6-9A7DB9BA3D03}" type="presParOf" srcId="{61DB12D1-A1FD-4118-92CB-43DF9828DBFE}" destId="{116B8681-0734-4D49-AD87-C17BC4CE5D32}" srcOrd="1" destOrd="0" presId="urn:microsoft.com/office/officeart/2009/3/layout/HorizontalOrganizationChart"/>
    <dgm:cxn modelId="{A22A9D0E-7094-4F6D-A6A8-759E0BA70F6F}" type="presParOf" srcId="{9A3A3081-0BE8-49EE-A78B-653AFD0E2938}" destId="{79CCEE0C-5A02-4512-B4A0-D22BEAE66519}" srcOrd="1" destOrd="0" presId="urn:microsoft.com/office/officeart/2009/3/layout/HorizontalOrganizationChart"/>
    <dgm:cxn modelId="{E53A8557-DCF3-4471-865A-C33FF875B942}" type="presParOf" srcId="{79CCEE0C-5A02-4512-B4A0-D22BEAE66519}" destId="{1BA95A28-9C11-4AD8-BA1D-3282B689FD51}" srcOrd="0" destOrd="0" presId="urn:microsoft.com/office/officeart/2009/3/layout/HorizontalOrganizationChart"/>
    <dgm:cxn modelId="{475E8B9C-195F-49AF-BDBF-3F59FB5A63A5}" type="presParOf" srcId="{79CCEE0C-5A02-4512-B4A0-D22BEAE66519}" destId="{861A3EDF-FEEC-41AC-8327-B51C63AE4B68}" srcOrd="1" destOrd="0" presId="urn:microsoft.com/office/officeart/2009/3/layout/HorizontalOrganizationChart"/>
    <dgm:cxn modelId="{A3FDDB89-30F5-42C4-B969-39A54223868E}" type="presParOf" srcId="{861A3EDF-FEEC-41AC-8327-B51C63AE4B68}" destId="{DFF49A43-31CB-414A-8755-C3893A374EFF}" srcOrd="0" destOrd="0" presId="urn:microsoft.com/office/officeart/2009/3/layout/HorizontalOrganizationChart"/>
    <dgm:cxn modelId="{68BE6194-2AC0-44CB-AF31-FDBB313D65AE}" type="presParOf" srcId="{DFF49A43-31CB-414A-8755-C3893A374EFF}" destId="{28967C27-3DA4-403F-9453-F8F7D53A35A6}" srcOrd="0" destOrd="0" presId="urn:microsoft.com/office/officeart/2009/3/layout/HorizontalOrganizationChart"/>
    <dgm:cxn modelId="{4D831BC0-FA20-41EE-95B0-D3EF33935BBD}" type="presParOf" srcId="{DFF49A43-31CB-414A-8755-C3893A374EFF}" destId="{AD24BDE1-3B56-45C0-A91A-AB07BC51F49C}" srcOrd="1" destOrd="0" presId="urn:microsoft.com/office/officeart/2009/3/layout/HorizontalOrganizationChart"/>
    <dgm:cxn modelId="{DD53573E-8242-4508-A36E-B6424C67933A}" type="presParOf" srcId="{861A3EDF-FEEC-41AC-8327-B51C63AE4B68}" destId="{0BC02DA0-0624-4227-9B45-D0882CE696B8}" srcOrd="1" destOrd="0" presId="urn:microsoft.com/office/officeart/2009/3/layout/HorizontalOrganizationChart"/>
    <dgm:cxn modelId="{355E00ED-CFBC-4260-88A0-1DA0F716EABF}" type="presParOf" srcId="{0BC02DA0-0624-4227-9B45-D0882CE696B8}" destId="{368848C6-B9C3-4FD8-A582-622B6C19EEEA}" srcOrd="0" destOrd="0" presId="urn:microsoft.com/office/officeart/2009/3/layout/HorizontalOrganizationChart"/>
    <dgm:cxn modelId="{F1E1BB73-6088-466B-BA65-711F33546BC6}" type="presParOf" srcId="{0BC02DA0-0624-4227-9B45-D0882CE696B8}" destId="{C1D5A1B6-B35F-46E9-AF49-DD9F7EFD2DB7}" srcOrd="1" destOrd="0" presId="urn:microsoft.com/office/officeart/2009/3/layout/HorizontalOrganizationChart"/>
    <dgm:cxn modelId="{E95DBB0F-3D17-4E4D-A0D1-D9289A32C18A}" type="presParOf" srcId="{C1D5A1B6-B35F-46E9-AF49-DD9F7EFD2DB7}" destId="{4A41A2CB-7E68-4368-B26C-5BE9F3DC1A09}" srcOrd="0" destOrd="0" presId="urn:microsoft.com/office/officeart/2009/3/layout/HorizontalOrganizationChart"/>
    <dgm:cxn modelId="{8AE31A35-D0F5-4EF7-A05E-09520E3A2EDB}" type="presParOf" srcId="{4A41A2CB-7E68-4368-B26C-5BE9F3DC1A09}" destId="{EEC843C5-24A0-40A2-8F15-357A2912DBFD}" srcOrd="0" destOrd="0" presId="urn:microsoft.com/office/officeart/2009/3/layout/HorizontalOrganizationChart"/>
    <dgm:cxn modelId="{A4D4FE98-E845-46DE-923C-ACDEEDB1A7EF}" type="presParOf" srcId="{4A41A2CB-7E68-4368-B26C-5BE9F3DC1A09}" destId="{C6683954-99EB-427D-9843-967980CDE831}" srcOrd="1" destOrd="0" presId="urn:microsoft.com/office/officeart/2009/3/layout/HorizontalOrganizationChart"/>
    <dgm:cxn modelId="{120A7D76-4FD3-4CA8-B57B-DDE1B10B45B6}" type="presParOf" srcId="{C1D5A1B6-B35F-46E9-AF49-DD9F7EFD2DB7}" destId="{E1A30BD8-22FF-4B2F-B13A-677F6FAFB8E3}" srcOrd="1" destOrd="0" presId="urn:microsoft.com/office/officeart/2009/3/layout/HorizontalOrganizationChart"/>
    <dgm:cxn modelId="{DBB8C60E-D703-40FD-BF1D-76FC12D85C23}" type="presParOf" srcId="{C1D5A1B6-B35F-46E9-AF49-DD9F7EFD2DB7}" destId="{5DCCB7B1-5DF1-43C2-A94B-0D38E3FF832E}" srcOrd="2" destOrd="0" presId="urn:microsoft.com/office/officeart/2009/3/layout/HorizontalOrganizationChart"/>
    <dgm:cxn modelId="{ECA4D83A-3063-4FE8-A44E-DBB910B04E50}" type="presParOf" srcId="{0BC02DA0-0624-4227-9B45-D0882CE696B8}" destId="{4306BF12-E6BE-4967-9C3B-90342A59859F}" srcOrd="2" destOrd="0" presId="urn:microsoft.com/office/officeart/2009/3/layout/HorizontalOrganizationChart"/>
    <dgm:cxn modelId="{15D13BBA-9C0A-4EE6-B812-3409C6B4548C}" type="presParOf" srcId="{0BC02DA0-0624-4227-9B45-D0882CE696B8}" destId="{CE72DCAD-6830-4A4C-A1EA-0EE6CCF66D6B}" srcOrd="3" destOrd="0" presId="urn:microsoft.com/office/officeart/2009/3/layout/HorizontalOrganizationChart"/>
    <dgm:cxn modelId="{BFEECC00-0C46-42D8-8A30-3ABABC21C444}" type="presParOf" srcId="{CE72DCAD-6830-4A4C-A1EA-0EE6CCF66D6B}" destId="{34D5FF7F-B49D-4DC0-B3B3-65C24BFA7DEE}" srcOrd="0" destOrd="0" presId="urn:microsoft.com/office/officeart/2009/3/layout/HorizontalOrganizationChart"/>
    <dgm:cxn modelId="{2417D5AD-48AA-4034-B0B8-4C87B1C71192}" type="presParOf" srcId="{34D5FF7F-B49D-4DC0-B3B3-65C24BFA7DEE}" destId="{E847D8C6-4D7E-46D3-8ADE-41F0D4ED9F1E}" srcOrd="0" destOrd="0" presId="urn:microsoft.com/office/officeart/2009/3/layout/HorizontalOrganizationChart"/>
    <dgm:cxn modelId="{9569B863-82C8-4807-96A1-65B6AB674484}" type="presParOf" srcId="{34D5FF7F-B49D-4DC0-B3B3-65C24BFA7DEE}" destId="{2583CFA0-C9C7-4A46-9438-984EE318E7E6}" srcOrd="1" destOrd="0" presId="urn:microsoft.com/office/officeart/2009/3/layout/HorizontalOrganizationChart"/>
    <dgm:cxn modelId="{DFDD12E5-021E-4BE7-BED4-6E17BCC9A1B1}" type="presParOf" srcId="{CE72DCAD-6830-4A4C-A1EA-0EE6CCF66D6B}" destId="{65CEA1B6-C707-4D95-8D01-BD3074D045E9}" srcOrd="1" destOrd="0" presId="urn:microsoft.com/office/officeart/2009/3/layout/HorizontalOrganizationChart"/>
    <dgm:cxn modelId="{B84D4E7D-B8FD-444C-8365-37489CB7A918}" type="presParOf" srcId="{CE72DCAD-6830-4A4C-A1EA-0EE6CCF66D6B}" destId="{5F7D8973-1D64-44D7-AF53-4FE15A43473B}" srcOrd="2" destOrd="0" presId="urn:microsoft.com/office/officeart/2009/3/layout/HorizontalOrganizationChart"/>
    <dgm:cxn modelId="{4846444E-A4BC-43EC-98BB-889AEC7ED5D2}" type="presParOf" srcId="{0BC02DA0-0624-4227-9B45-D0882CE696B8}" destId="{E29B21B3-76F8-4791-8FE6-30C4582E9C58}" srcOrd="4" destOrd="0" presId="urn:microsoft.com/office/officeart/2009/3/layout/HorizontalOrganizationChart"/>
    <dgm:cxn modelId="{C19DDE1E-31D8-4B21-A6D9-6B17293944F1}" type="presParOf" srcId="{0BC02DA0-0624-4227-9B45-D0882CE696B8}" destId="{E34B24F3-8B4E-42CF-8AFF-7ED7A5F36144}" srcOrd="5" destOrd="0" presId="urn:microsoft.com/office/officeart/2009/3/layout/HorizontalOrganizationChart"/>
    <dgm:cxn modelId="{BA875067-86E7-4F87-A55E-0ED89A818900}" type="presParOf" srcId="{E34B24F3-8B4E-42CF-8AFF-7ED7A5F36144}" destId="{51A103E7-29E9-44E2-A54F-59D3A9181BBC}" srcOrd="0" destOrd="0" presId="urn:microsoft.com/office/officeart/2009/3/layout/HorizontalOrganizationChart"/>
    <dgm:cxn modelId="{0825350B-7C41-476B-B9CF-D01A9A92BD95}" type="presParOf" srcId="{51A103E7-29E9-44E2-A54F-59D3A9181BBC}" destId="{4673741F-AAF9-4316-A3E9-ABA475E31DAF}" srcOrd="0" destOrd="0" presId="urn:microsoft.com/office/officeart/2009/3/layout/HorizontalOrganizationChart"/>
    <dgm:cxn modelId="{614D32F1-7DE7-46FE-8020-E96B4B75E898}" type="presParOf" srcId="{51A103E7-29E9-44E2-A54F-59D3A9181BBC}" destId="{4F0BC47C-3A80-4083-ADEF-2AE106A34140}" srcOrd="1" destOrd="0" presId="urn:microsoft.com/office/officeart/2009/3/layout/HorizontalOrganizationChart"/>
    <dgm:cxn modelId="{CCC07925-EA6A-42F9-9131-869D124FFF54}" type="presParOf" srcId="{E34B24F3-8B4E-42CF-8AFF-7ED7A5F36144}" destId="{A97A92CA-B4A9-4DD3-8371-27C8963B7D85}" srcOrd="1" destOrd="0" presId="urn:microsoft.com/office/officeart/2009/3/layout/HorizontalOrganizationChart"/>
    <dgm:cxn modelId="{CBE5F0FF-38CB-44D0-879D-7F4E8A378A71}" type="presParOf" srcId="{E34B24F3-8B4E-42CF-8AFF-7ED7A5F36144}" destId="{A6592962-0021-4B42-B834-3AA056A60F73}" srcOrd="2" destOrd="0" presId="urn:microsoft.com/office/officeart/2009/3/layout/HorizontalOrganizationChart"/>
    <dgm:cxn modelId="{09F7C223-FD29-4A70-B645-4AB1A011CD13}" type="presParOf" srcId="{861A3EDF-FEEC-41AC-8327-B51C63AE4B68}" destId="{A793ACA4-FD6C-463D-8529-0990454C4DB4}" srcOrd="2" destOrd="0" presId="urn:microsoft.com/office/officeart/2009/3/layout/HorizontalOrganizationChart"/>
    <dgm:cxn modelId="{1517B32B-438E-4E09-B39E-A0F312F2135A}" type="presParOf" srcId="{79CCEE0C-5A02-4512-B4A0-D22BEAE66519}" destId="{CC95C4A9-4141-4885-A4DC-BFE7E87615F9}" srcOrd="2" destOrd="0" presId="urn:microsoft.com/office/officeart/2009/3/layout/HorizontalOrganizationChart"/>
    <dgm:cxn modelId="{E2A62904-12CF-4506-BCDB-3D326041F151}" type="presParOf" srcId="{79CCEE0C-5A02-4512-B4A0-D22BEAE66519}" destId="{8D3466E7-7A71-4032-B5B8-ED2203C3FAFE}" srcOrd="3" destOrd="0" presId="urn:microsoft.com/office/officeart/2009/3/layout/HorizontalOrganizationChart"/>
    <dgm:cxn modelId="{8B9E7BED-A98C-445D-8850-5285BC2C412F}" type="presParOf" srcId="{8D3466E7-7A71-4032-B5B8-ED2203C3FAFE}" destId="{1F65CC99-B0B8-4AF8-9E57-AB07512FDB89}" srcOrd="0" destOrd="0" presId="urn:microsoft.com/office/officeart/2009/3/layout/HorizontalOrganizationChart"/>
    <dgm:cxn modelId="{29D160A9-7A7D-4881-B03D-A290DC1CCDBA}" type="presParOf" srcId="{1F65CC99-B0B8-4AF8-9E57-AB07512FDB89}" destId="{5F96D243-37E2-45F7-9423-055259E9EA54}" srcOrd="0" destOrd="0" presId="urn:microsoft.com/office/officeart/2009/3/layout/HorizontalOrganizationChart"/>
    <dgm:cxn modelId="{EC13311A-D365-40C8-BDB4-38A847343C76}" type="presParOf" srcId="{1F65CC99-B0B8-4AF8-9E57-AB07512FDB89}" destId="{0AFC8F2D-3772-4545-9B99-4ED882EFA578}" srcOrd="1" destOrd="0" presId="urn:microsoft.com/office/officeart/2009/3/layout/HorizontalOrganizationChart"/>
    <dgm:cxn modelId="{629D60FB-0C1B-4268-B318-B7A1C5E60C03}" type="presParOf" srcId="{8D3466E7-7A71-4032-B5B8-ED2203C3FAFE}" destId="{594EDC9B-32ED-49E1-89B2-07EE2AEBF646}" srcOrd="1" destOrd="0" presId="urn:microsoft.com/office/officeart/2009/3/layout/HorizontalOrganizationChart"/>
    <dgm:cxn modelId="{9BE8D9E7-7165-4A37-8C5F-4C801B92355B}" type="presParOf" srcId="{8D3466E7-7A71-4032-B5B8-ED2203C3FAFE}" destId="{7E1A8973-C16D-46BD-86B5-E001E6E801D4}" srcOrd="2" destOrd="0" presId="urn:microsoft.com/office/officeart/2009/3/layout/HorizontalOrganizationChart"/>
    <dgm:cxn modelId="{2D4BAD36-CF91-4D7A-96E8-9EEFC2C19CB1}" type="presParOf" srcId="{79CCEE0C-5A02-4512-B4A0-D22BEAE66519}" destId="{A366601D-3258-4B9C-B80D-C729588AD80C}" srcOrd="4" destOrd="0" presId="urn:microsoft.com/office/officeart/2009/3/layout/HorizontalOrganizationChart"/>
    <dgm:cxn modelId="{D2AB0D41-56FB-4667-89BC-C9834135B9CC}" type="presParOf" srcId="{79CCEE0C-5A02-4512-B4A0-D22BEAE66519}" destId="{EEBEE965-4DC3-4FE2-B2A2-774B2EA955B7}" srcOrd="5" destOrd="0" presId="urn:microsoft.com/office/officeart/2009/3/layout/HorizontalOrganizationChart"/>
    <dgm:cxn modelId="{B3CD11E7-BBBC-49A2-BAE5-66BCC7AE32DF}" type="presParOf" srcId="{EEBEE965-4DC3-4FE2-B2A2-774B2EA955B7}" destId="{6384EFEB-D2AB-46ED-8895-CDE7229C0C2F}" srcOrd="0" destOrd="0" presId="urn:microsoft.com/office/officeart/2009/3/layout/HorizontalOrganizationChart"/>
    <dgm:cxn modelId="{205C0EEE-512B-4207-84DD-9A3154A9B769}" type="presParOf" srcId="{6384EFEB-D2AB-46ED-8895-CDE7229C0C2F}" destId="{5102A441-F579-423C-8E50-48E6499145B5}" srcOrd="0" destOrd="0" presId="urn:microsoft.com/office/officeart/2009/3/layout/HorizontalOrganizationChart"/>
    <dgm:cxn modelId="{C5ACF5A9-5D2C-4599-80DA-C17846AE67C6}" type="presParOf" srcId="{6384EFEB-D2AB-46ED-8895-CDE7229C0C2F}" destId="{B97B4D50-6A5A-492C-A2DB-5BE7A104D5DA}" srcOrd="1" destOrd="0" presId="urn:microsoft.com/office/officeart/2009/3/layout/HorizontalOrganizationChart"/>
    <dgm:cxn modelId="{CEF8595F-74F9-4A72-8294-FB55764FAA83}" type="presParOf" srcId="{EEBEE965-4DC3-4FE2-B2A2-774B2EA955B7}" destId="{A26DA5CA-D570-4F35-85B9-F5F57081C4AE}" srcOrd="1" destOrd="0" presId="urn:microsoft.com/office/officeart/2009/3/layout/HorizontalOrganizationChart"/>
    <dgm:cxn modelId="{A07B59A4-CC5E-4EE8-8CD1-D8AC295EC255}" type="presParOf" srcId="{EEBEE965-4DC3-4FE2-B2A2-774B2EA955B7}" destId="{F2D33FFB-42EF-41CF-AFAA-8C21CE1E12BE}" srcOrd="2" destOrd="0" presId="urn:microsoft.com/office/officeart/2009/3/layout/HorizontalOrganizationChart"/>
    <dgm:cxn modelId="{4BFF05C8-5EDD-4014-9F3B-829804E59119}" type="presParOf" srcId="{79CCEE0C-5A02-4512-B4A0-D22BEAE66519}" destId="{4F055159-98DF-439A-9ABA-298030691B25}" srcOrd="6" destOrd="0" presId="urn:microsoft.com/office/officeart/2009/3/layout/HorizontalOrganizationChart"/>
    <dgm:cxn modelId="{F91CE840-F814-4E90-A1F0-8E9ABF7B8282}" type="presParOf" srcId="{79CCEE0C-5A02-4512-B4A0-D22BEAE66519}" destId="{5CE972F5-98DC-41AC-A2EB-013196F501E5}" srcOrd="7" destOrd="0" presId="urn:microsoft.com/office/officeart/2009/3/layout/HorizontalOrganizationChart"/>
    <dgm:cxn modelId="{33781AB0-6607-4425-B2BA-87A7534439EB}" type="presParOf" srcId="{5CE972F5-98DC-41AC-A2EB-013196F501E5}" destId="{3512CD3E-1410-4BDF-A7DE-06EBBCDE9943}" srcOrd="0" destOrd="0" presId="urn:microsoft.com/office/officeart/2009/3/layout/HorizontalOrganizationChart"/>
    <dgm:cxn modelId="{B5AD102B-7921-404D-A9F1-3CAA328E1509}" type="presParOf" srcId="{3512CD3E-1410-4BDF-A7DE-06EBBCDE9943}" destId="{0D7E8C04-E4D9-4C26-98F3-DF2E71382ECC}" srcOrd="0" destOrd="0" presId="urn:microsoft.com/office/officeart/2009/3/layout/HorizontalOrganizationChart"/>
    <dgm:cxn modelId="{51ED0C8C-259C-427A-B146-BF7D15959545}" type="presParOf" srcId="{3512CD3E-1410-4BDF-A7DE-06EBBCDE9943}" destId="{22A6CD6D-BDC5-41AD-A763-B33B54163F95}" srcOrd="1" destOrd="0" presId="urn:microsoft.com/office/officeart/2009/3/layout/HorizontalOrganizationChart"/>
    <dgm:cxn modelId="{1808415D-14E8-4A67-AF16-0C7A22F6E566}" type="presParOf" srcId="{5CE972F5-98DC-41AC-A2EB-013196F501E5}" destId="{38D2DDDB-5D80-40F9-9B6F-856442865712}" srcOrd="1" destOrd="0" presId="urn:microsoft.com/office/officeart/2009/3/layout/HorizontalOrganizationChart"/>
    <dgm:cxn modelId="{CB0AE4BE-28A8-4EEA-93F7-75E5839F202A}" type="presParOf" srcId="{5CE972F5-98DC-41AC-A2EB-013196F501E5}" destId="{EC326B08-CFDE-403B-9CAC-680BC873CEB3}" srcOrd="2" destOrd="0" presId="urn:microsoft.com/office/officeart/2009/3/layout/HorizontalOrganizationChart"/>
    <dgm:cxn modelId="{048E853E-F218-4366-BAD1-613C028F6675}" type="presParOf" srcId="{79CCEE0C-5A02-4512-B4A0-D22BEAE66519}" destId="{6B2F3E07-8841-47F4-83CA-4D381E9D4C36}" srcOrd="8" destOrd="0" presId="urn:microsoft.com/office/officeart/2009/3/layout/HorizontalOrganizationChart"/>
    <dgm:cxn modelId="{6DC35C27-37DC-48D9-8BCC-FC3863F5E738}" type="presParOf" srcId="{79CCEE0C-5A02-4512-B4A0-D22BEAE66519}" destId="{7B79BD47-7585-40F4-8104-E3C1866D5A25}" srcOrd="9" destOrd="0" presId="urn:microsoft.com/office/officeart/2009/3/layout/HorizontalOrganizationChart"/>
    <dgm:cxn modelId="{52791DFC-AA4F-4AD3-9569-3529F8857FC0}" type="presParOf" srcId="{7B79BD47-7585-40F4-8104-E3C1866D5A25}" destId="{C4D205FA-23BC-4455-8075-74148D921611}" srcOrd="0" destOrd="0" presId="urn:microsoft.com/office/officeart/2009/3/layout/HorizontalOrganizationChart"/>
    <dgm:cxn modelId="{18B24D6A-C3B1-4230-A283-0A6840E9A72E}" type="presParOf" srcId="{C4D205FA-23BC-4455-8075-74148D921611}" destId="{1B39E02B-12B0-4346-A177-A949462999D4}" srcOrd="0" destOrd="0" presId="urn:microsoft.com/office/officeart/2009/3/layout/HorizontalOrganizationChart"/>
    <dgm:cxn modelId="{DB2C7683-8DE4-4C63-82CF-5A4597B907D6}" type="presParOf" srcId="{C4D205FA-23BC-4455-8075-74148D921611}" destId="{2C2E679E-2E2B-412F-BA01-310377D155A1}" srcOrd="1" destOrd="0" presId="urn:microsoft.com/office/officeart/2009/3/layout/HorizontalOrganizationChart"/>
    <dgm:cxn modelId="{D500A0E6-D1DE-4D0A-AD30-C32A29F79169}" type="presParOf" srcId="{7B79BD47-7585-40F4-8104-E3C1866D5A25}" destId="{04D1E955-0775-441B-9DD9-88A44368982C}" srcOrd="1" destOrd="0" presId="urn:microsoft.com/office/officeart/2009/3/layout/HorizontalOrganizationChart"/>
    <dgm:cxn modelId="{59AC64FC-B229-45AE-9FBE-725CCFEF96BB}" type="presParOf" srcId="{7B79BD47-7585-40F4-8104-E3C1866D5A25}" destId="{4E694CEE-E092-4A76-A10F-1B90200B76E8}" srcOrd="2" destOrd="0" presId="urn:microsoft.com/office/officeart/2009/3/layout/HorizontalOrganizationChart"/>
    <dgm:cxn modelId="{AF9B366D-EAF6-40F5-BE3D-6D616E3C5EFE}" type="presParOf" srcId="{9A3A3081-0BE8-49EE-A78B-653AFD0E2938}" destId="{E94E6481-B152-452C-B477-EEE1C32D0A1C}" srcOrd="2" destOrd="0" presId="urn:microsoft.com/office/officeart/2009/3/layout/HorizontalOrganizationChart"/>
    <dgm:cxn modelId="{F5FF46CA-D3AB-4F03-AD6B-8B6BAC7C5D34}" type="presParOf" srcId="{16182268-F737-4330-B795-086408C257EC}" destId="{450A1B53-E57E-4E7B-ABB7-72410DA84D2E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C7CBA59-B6FB-45CF-947B-F1A6DB6B51AA}" type="doc">
      <dgm:prSet loTypeId="urn:microsoft.com/office/officeart/2009/3/layout/HorizontalOrganizationChart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81C23233-5A6F-4271-AFF8-3ABCA51A2DD2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فقه و احکام</a:t>
          </a:r>
          <a:endParaRPr lang="en-US" sz="1600" dirty="0">
            <a:cs typeface="B Titr" pitchFamily="2" charset="-78"/>
          </a:endParaRPr>
        </a:p>
      </dgm:t>
    </dgm:pt>
    <dgm:pt modelId="{CB684C8F-79F7-4FF0-8855-772CDB83303A}" type="parTrans" cxnId="{5B235899-0C5E-4DAD-9BF6-F09F3C2B3EEE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EEA1ACB9-F9ED-4650-9132-72A9F6EC4AFE}" type="sibTrans" cxnId="{5B235899-0C5E-4DAD-9BF6-F09F3C2B3EEE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CD0B51F4-3238-44CC-BF4E-9D808F6B2AA2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فرق تشیع</a:t>
          </a:r>
          <a:endParaRPr lang="en-US" sz="1600" dirty="0">
            <a:cs typeface="B Titr" pitchFamily="2" charset="-78"/>
          </a:endParaRPr>
        </a:p>
      </dgm:t>
    </dgm:pt>
    <dgm:pt modelId="{E45A89AC-F3AE-4927-BFA3-427AF4559F3A}" type="parTrans" cxnId="{9B7CCC9D-8360-48A3-A598-29DB27A7264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110C5E3A-2A59-406B-A301-1ADB5344F95B}" type="sibTrans" cxnId="{9B7CCC9D-8360-48A3-A598-29DB27A7264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D57C71CC-ECCF-49E3-A23A-E2A38ADB39CD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فرق تسنن</a:t>
          </a:r>
          <a:endParaRPr lang="en-US" sz="1600" dirty="0">
            <a:cs typeface="B Titr" pitchFamily="2" charset="-78"/>
          </a:endParaRPr>
        </a:p>
      </dgm:t>
    </dgm:pt>
    <dgm:pt modelId="{C2976504-311D-417C-B566-8024CB2D9DF9}" type="parTrans" cxnId="{351FC8E0-CD1C-4EDC-B770-FFD3F1F5E660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E93795F2-3D12-4F7B-94FD-858DD759BD06}" type="sibTrans" cxnId="{351FC8E0-CD1C-4EDC-B770-FFD3F1F5E660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0F89C15D-E03E-46DF-9FC3-9EF9964E98B0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فرقه های مفقود</a:t>
          </a:r>
          <a:endParaRPr lang="en-US" sz="1600" dirty="0">
            <a:cs typeface="B Titr" pitchFamily="2" charset="-78"/>
          </a:endParaRPr>
        </a:p>
      </dgm:t>
    </dgm:pt>
    <dgm:pt modelId="{FE3FB976-8D84-4A5D-9A5F-4AC1988EC6B4}" type="parTrans" cxnId="{81C518EA-1709-4CBD-87CB-B505005FFA29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9508C806-27B6-42BD-9ADB-744092550FB7}" type="sibTrans" cxnId="{81C518EA-1709-4CBD-87CB-B505005FFA29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788F57C5-C70F-4E15-BFE2-F006D23D643D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مذاهب موجود</a:t>
          </a:r>
          <a:endParaRPr lang="en-US" sz="1600" dirty="0">
            <a:cs typeface="B Titr" pitchFamily="2" charset="-78"/>
          </a:endParaRPr>
        </a:p>
      </dgm:t>
    </dgm:pt>
    <dgm:pt modelId="{A82A7A4C-DC6F-4CF2-863A-F705D5D31F5D}" type="parTrans" cxnId="{82B78FF6-CCC6-48EA-B0ED-F3D6CFD12DC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943EE902-0B80-4FD8-A096-2B19A9FC41E9}" type="sibTrans" cxnId="{82B78FF6-CCC6-48EA-B0ED-F3D6CFD12DC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7B707971-606D-4348-867E-9696026BCEEB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جعفری</a:t>
          </a:r>
          <a:endParaRPr lang="en-US" sz="1600" dirty="0">
            <a:cs typeface="B Titr" pitchFamily="2" charset="-78"/>
          </a:endParaRPr>
        </a:p>
      </dgm:t>
    </dgm:pt>
    <dgm:pt modelId="{213345DE-994E-49E7-9C02-724D77874686}" type="parTrans" cxnId="{8D1896B1-9D08-43F6-AD89-06B399E0595F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E56ED0E1-FAEF-492A-9BDC-CA560A565481}" type="sibTrans" cxnId="{8D1896B1-9D08-43F6-AD89-06B399E0595F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A2F77184-31C5-423B-AD6F-DB0F1AA80FFB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فقه زیدی</a:t>
          </a:r>
          <a:endParaRPr lang="en-US" sz="1600" dirty="0">
            <a:cs typeface="B Titr" pitchFamily="2" charset="-78"/>
          </a:endParaRPr>
        </a:p>
      </dgm:t>
    </dgm:pt>
    <dgm:pt modelId="{F9EC4361-13EF-415B-AA9E-865D155C058D}" type="parTrans" cxnId="{9F6607B5-D511-4F26-8B0F-35AC8302EB6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07A125E8-0314-4AF0-B98C-BEA62C22E0A2}" type="sibTrans" cxnId="{9F6607B5-D511-4F26-8B0F-35AC8302EB6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7FA26CEB-FF04-4FA1-913B-CC35B54363F7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امامی</a:t>
          </a:r>
          <a:endParaRPr lang="en-US" sz="1600" dirty="0">
            <a:cs typeface="B Titr" pitchFamily="2" charset="-78"/>
          </a:endParaRPr>
        </a:p>
      </dgm:t>
    </dgm:pt>
    <dgm:pt modelId="{7B430FDE-141B-49CB-A2FE-ACDF2F893C2D}" type="parTrans" cxnId="{9B138EB8-F36F-4AD4-A479-E34E3389BD9B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C1E9FA08-1ECD-4CE3-A64A-6AE14C92F85F}" type="sibTrans" cxnId="{9B138EB8-F36F-4AD4-A479-E34E3389BD9B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EB65BD64-98FB-40A8-A329-D0F97EF4065D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اسماعیلی</a:t>
          </a:r>
          <a:endParaRPr lang="en-US" sz="1600" dirty="0">
            <a:cs typeface="B Titr" pitchFamily="2" charset="-78"/>
          </a:endParaRPr>
        </a:p>
      </dgm:t>
    </dgm:pt>
    <dgm:pt modelId="{3D7733AC-5EF9-4BA5-86DE-B06D36377786}" type="parTrans" cxnId="{F9893860-3D62-47BF-9899-37F47061F4E6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E89FAE46-F2CC-43E3-B6A1-4DE4A76F0868}" type="sibTrans" cxnId="{F9893860-3D62-47BF-9899-37F47061F4E6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0C459286-8EDB-4439-8063-B2853F796F0F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حنفی</a:t>
          </a:r>
          <a:endParaRPr lang="en-US" sz="1600" dirty="0">
            <a:cs typeface="B Titr" pitchFamily="2" charset="-78"/>
          </a:endParaRPr>
        </a:p>
      </dgm:t>
    </dgm:pt>
    <dgm:pt modelId="{1A3DE598-E103-49C5-9A88-435151FCA2D9}" type="parTrans" cxnId="{2C3C467B-7AE2-427B-9401-6A600FEC2FFF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4BF14910-95A0-4569-BAEB-93E45C162CAD}" type="sibTrans" cxnId="{2C3C467B-7AE2-427B-9401-6A600FEC2FFF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33737149-261B-4299-9F72-4F975A8C22D7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شافعی</a:t>
          </a:r>
          <a:endParaRPr lang="en-US" sz="1600" dirty="0">
            <a:cs typeface="B Titr" pitchFamily="2" charset="-78"/>
          </a:endParaRPr>
        </a:p>
      </dgm:t>
    </dgm:pt>
    <dgm:pt modelId="{66E7DA9B-DE44-4443-BD28-FCDD30903597}" type="parTrans" cxnId="{0DF77409-7C7E-4C65-A677-98A6CA24A003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FBB17145-4F90-4AD6-AE5C-F81864AA4FFD}" type="sibTrans" cxnId="{0DF77409-7C7E-4C65-A677-98A6CA24A003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6027183D-28D7-43F3-A38D-183C580BA95A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مالکی</a:t>
          </a:r>
          <a:endParaRPr lang="en-US" sz="1600" dirty="0">
            <a:cs typeface="B Titr" pitchFamily="2" charset="-78"/>
          </a:endParaRPr>
        </a:p>
      </dgm:t>
    </dgm:pt>
    <dgm:pt modelId="{CA875C3D-3817-4AA1-988A-2841DD75A0C9}" type="parTrans" cxnId="{0147C206-D05B-4D01-B28C-2EF758FF090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ACBDF07E-CD7C-4AF9-9623-1C13FC1C4CAD}" type="sibTrans" cxnId="{0147C206-D05B-4D01-B28C-2EF758FF090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2B6E91F0-9268-45C4-8203-C4BA77461DFD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حنبلی</a:t>
          </a:r>
          <a:endParaRPr lang="en-US" sz="1600" dirty="0">
            <a:cs typeface="B Titr" pitchFamily="2" charset="-78"/>
          </a:endParaRPr>
        </a:p>
      </dgm:t>
    </dgm:pt>
    <dgm:pt modelId="{770EDF66-4CB8-4349-B8C4-B2849E145711}" type="parTrans" cxnId="{1B11A197-D7F0-416F-BBB7-E0A7A2A83F4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7ED8999E-047F-4454-8178-19D94D5CD109}" type="sibTrans" cxnId="{1B11A197-D7F0-416F-BBB7-E0A7A2A83F4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626158A6-C14A-4542-AEEC-47F7462CE319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فقه جریری</a:t>
          </a:r>
          <a:endParaRPr lang="en-US" sz="1600" dirty="0">
            <a:cs typeface="B Titr" pitchFamily="2" charset="-78"/>
          </a:endParaRPr>
        </a:p>
      </dgm:t>
    </dgm:pt>
    <dgm:pt modelId="{E4C10E7F-03C5-4065-A56F-645E5BC83BC7}" type="parTrans" cxnId="{3548B3EF-AE9F-4A82-8D60-7800EB2D9B7E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40D2481A-EDC1-480F-9FF6-230DCB10D1FD}" type="sibTrans" cxnId="{3548B3EF-AE9F-4A82-8D60-7800EB2D9B7E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5670E4C2-3995-40D8-B6D7-200C86FC19FC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فقه ثوری</a:t>
          </a:r>
          <a:endParaRPr lang="en-US" sz="1600" dirty="0">
            <a:cs typeface="B Titr" pitchFamily="2" charset="-78"/>
          </a:endParaRPr>
        </a:p>
      </dgm:t>
    </dgm:pt>
    <dgm:pt modelId="{E2DA72B6-3636-48EB-99C9-EFEB206F5C6E}" type="parTrans" cxnId="{1990B5C0-3FF1-4DAD-8B15-7F0DE67509C5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087AD233-B18C-4631-B01F-F31F6AD727C5}" type="sibTrans" cxnId="{1990B5C0-3FF1-4DAD-8B15-7F0DE67509C5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CF35C2BA-FB50-42D9-B299-8EA354379547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فقه لیثی</a:t>
          </a:r>
          <a:endParaRPr lang="en-US" sz="1600" dirty="0">
            <a:cs typeface="B Titr" pitchFamily="2" charset="-78"/>
          </a:endParaRPr>
        </a:p>
      </dgm:t>
    </dgm:pt>
    <dgm:pt modelId="{A4D241AA-70CF-4C73-A6D1-F15D209AE5BB}" type="parTrans" cxnId="{E795061E-C9B3-4FAF-9D45-6EB10E9D7748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95834F36-48C3-47DE-B6AD-34ABBCEA7421}" type="sibTrans" cxnId="{E795061E-C9B3-4FAF-9D45-6EB10E9D7748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2C9E1BEE-B85A-42AF-A1D6-45937637EC49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فقه ظاهری</a:t>
          </a:r>
          <a:endParaRPr lang="en-US" sz="1600" dirty="0">
            <a:cs typeface="B Titr" pitchFamily="2" charset="-78"/>
          </a:endParaRPr>
        </a:p>
      </dgm:t>
    </dgm:pt>
    <dgm:pt modelId="{B5761B43-7BB3-4679-B522-F2F28B0B9496}" type="parTrans" cxnId="{323E5323-D2E1-4EDE-8C99-B7242CCD0108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A16608E4-ED04-4EB7-BACF-BAE8FD545DB2}" type="sibTrans" cxnId="{323E5323-D2E1-4EDE-8C99-B7242CCD0108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AC3CEEF3-8BFE-4471-873E-109C83B5C4E7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فقه اوزاعی</a:t>
          </a:r>
          <a:endParaRPr lang="en-US" sz="1600" dirty="0">
            <a:cs typeface="B Titr" pitchFamily="2" charset="-78"/>
          </a:endParaRPr>
        </a:p>
      </dgm:t>
    </dgm:pt>
    <dgm:pt modelId="{A5C74FE6-8015-4D18-B865-D5E179E4411A}" type="parTrans" cxnId="{2D2A5375-A37D-4BBE-8A63-7A26A4A18E9C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16BA139D-5F3E-4B29-9D7B-189FE087A8BF}" type="sibTrans" cxnId="{2D2A5375-A37D-4BBE-8A63-7A26A4A18E9C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A9C79602-A520-4500-B032-96EAACA166D8}" type="pres">
      <dgm:prSet presAssocID="{6C7CBA59-B6FB-45CF-947B-F1A6DB6B51AA}" presName="hierChild1" presStyleCnt="0">
        <dgm:presLayoutVars>
          <dgm:orgChart val="1"/>
          <dgm:chPref val="1"/>
          <dgm:dir val="rev"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5B18AF8D-2E0D-4B3E-83B0-47F49C74C38A}" type="pres">
      <dgm:prSet presAssocID="{81C23233-5A6F-4271-AFF8-3ABCA51A2DD2}" presName="hierRoot1" presStyleCnt="0">
        <dgm:presLayoutVars>
          <dgm:hierBranch val="init"/>
        </dgm:presLayoutVars>
      </dgm:prSet>
      <dgm:spPr/>
    </dgm:pt>
    <dgm:pt modelId="{527A095F-5B85-4EFD-8FE2-808C5AD26D0E}" type="pres">
      <dgm:prSet presAssocID="{81C23233-5A6F-4271-AFF8-3ABCA51A2DD2}" presName="rootComposite1" presStyleCnt="0"/>
      <dgm:spPr/>
    </dgm:pt>
    <dgm:pt modelId="{F08F4557-78F7-4512-ADA6-3D8F652AE339}" type="pres">
      <dgm:prSet presAssocID="{81C23233-5A6F-4271-AFF8-3ABCA51A2DD2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9F76FEE-B2CC-40AC-A940-1C631487A98C}" type="pres">
      <dgm:prSet presAssocID="{81C23233-5A6F-4271-AFF8-3ABCA51A2DD2}" presName="rootConnector1" presStyleLbl="node1" presStyleIdx="0" presStyleCnt="0"/>
      <dgm:spPr/>
      <dgm:t>
        <a:bodyPr/>
        <a:lstStyle/>
        <a:p>
          <a:endParaRPr lang="en-US"/>
        </a:p>
      </dgm:t>
    </dgm:pt>
    <dgm:pt modelId="{F7EA97E5-15A8-499F-89B4-64AA8E55A091}" type="pres">
      <dgm:prSet presAssocID="{81C23233-5A6F-4271-AFF8-3ABCA51A2DD2}" presName="hierChild2" presStyleCnt="0"/>
      <dgm:spPr/>
    </dgm:pt>
    <dgm:pt modelId="{B9942DE8-F7EA-4E24-9642-53B501BF585F}" type="pres">
      <dgm:prSet presAssocID="{E45A89AC-F3AE-4927-BFA3-427AF4559F3A}" presName="Name66" presStyleLbl="parChTrans1D2" presStyleIdx="0" presStyleCnt="2"/>
      <dgm:spPr/>
      <dgm:t>
        <a:bodyPr/>
        <a:lstStyle/>
        <a:p>
          <a:endParaRPr lang="en-US"/>
        </a:p>
      </dgm:t>
    </dgm:pt>
    <dgm:pt modelId="{05AE366D-27BC-407A-9EF8-6A26AA334F78}" type="pres">
      <dgm:prSet presAssocID="{CD0B51F4-3238-44CC-BF4E-9D808F6B2AA2}" presName="hierRoot2" presStyleCnt="0">
        <dgm:presLayoutVars>
          <dgm:hierBranch val="init"/>
        </dgm:presLayoutVars>
      </dgm:prSet>
      <dgm:spPr/>
    </dgm:pt>
    <dgm:pt modelId="{CE54F171-525D-442E-96B4-0430C619C9F5}" type="pres">
      <dgm:prSet presAssocID="{CD0B51F4-3238-44CC-BF4E-9D808F6B2AA2}" presName="rootComposite" presStyleCnt="0"/>
      <dgm:spPr/>
    </dgm:pt>
    <dgm:pt modelId="{273F5B8B-A727-459E-A361-59A35BFEDAAC}" type="pres">
      <dgm:prSet presAssocID="{CD0B51F4-3238-44CC-BF4E-9D808F6B2AA2}" presName="rootText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5E077B5-D38D-48F5-BA91-E96D1B46B6D6}" type="pres">
      <dgm:prSet presAssocID="{CD0B51F4-3238-44CC-BF4E-9D808F6B2AA2}" presName="rootConnector" presStyleLbl="node2" presStyleIdx="0" presStyleCnt="2"/>
      <dgm:spPr/>
      <dgm:t>
        <a:bodyPr/>
        <a:lstStyle/>
        <a:p>
          <a:endParaRPr lang="en-US"/>
        </a:p>
      </dgm:t>
    </dgm:pt>
    <dgm:pt modelId="{6C5C34C2-26C5-40CE-9A8D-444B87C925C7}" type="pres">
      <dgm:prSet presAssocID="{CD0B51F4-3238-44CC-BF4E-9D808F6B2AA2}" presName="hierChild4" presStyleCnt="0"/>
      <dgm:spPr/>
    </dgm:pt>
    <dgm:pt modelId="{A0EDC962-5917-4465-9926-4BC944F1E1F6}" type="pres">
      <dgm:prSet presAssocID="{213345DE-994E-49E7-9C02-724D77874686}" presName="Name66" presStyleLbl="parChTrans1D3" presStyleIdx="0" presStyleCnt="4"/>
      <dgm:spPr/>
      <dgm:t>
        <a:bodyPr/>
        <a:lstStyle/>
        <a:p>
          <a:endParaRPr lang="en-US"/>
        </a:p>
      </dgm:t>
    </dgm:pt>
    <dgm:pt modelId="{D580B46F-8D44-4FC1-9528-46D1C2CAFC43}" type="pres">
      <dgm:prSet presAssocID="{7B707971-606D-4348-867E-9696026BCEEB}" presName="hierRoot2" presStyleCnt="0">
        <dgm:presLayoutVars>
          <dgm:hierBranch val="init"/>
        </dgm:presLayoutVars>
      </dgm:prSet>
      <dgm:spPr/>
    </dgm:pt>
    <dgm:pt modelId="{BEC21194-A435-4328-A1EE-221E20A007D2}" type="pres">
      <dgm:prSet presAssocID="{7B707971-606D-4348-867E-9696026BCEEB}" presName="rootComposite" presStyleCnt="0"/>
      <dgm:spPr/>
    </dgm:pt>
    <dgm:pt modelId="{A2B25F3C-AFDE-4EFB-BD24-511B1E9EAD54}" type="pres">
      <dgm:prSet presAssocID="{7B707971-606D-4348-867E-9696026BCEEB}" presName="rootText" presStyleLbl="node3" presStyleIdx="0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3EA552E-26DA-447C-8AD2-AFE6BCA255BF}" type="pres">
      <dgm:prSet presAssocID="{7B707971-606D-4348-867E-9696026BCEEB}" presName="rootConnector" presStyleLbl="node3" presStyleIdx="0" presStyleCnt="4"/>
      <dgm:spPr/>
      <dgm:t>
        <a:bodyPr/>
        <a:lstStyle/>
        <a:p>
          <a:endParaRPr lang="en-US"/>
        </a:p>
      </dgm:t>
    </dgm:pt>
    <dgm:pt modelId="{A4DD2788-DC69-4C68-A168-0615E9FD15F0}" type="pres">
      <dgm:prSet presAssocID="{7B707971-606D-4348-867E-9696026BCEEB}" presName="hierChild4" presStyleCnt="0"/>
      <dgm:spPr/>
    </dgm:pt>
    <dgm:pt modelId="{8B044245-4AA9-420C-BE13-4F0B6E8B1F29}" type="pres">
      <dgm:prSet presAssocID="{7B430FDE-141B-49CB-A2FE-ACDF2F893C2D}" presName="Name66" presStyleLbl="parChTrans1D4" presStyleIdx="0" presStyleCnt="11"/>
      <dgm:spPr/>
      <dgm:t>
        <a:bodyPr/>
        <a:lstStyle/>
        <a:p>
          <a:endParaRPr lang="en-US"/>
        </a:p>
      </dgm:t>
    </dgm:pt>
    <dgm:pt modelId="{7BEFE546-AEB9-4CF2-9956-F23FD5C7EE82}" type="pres">
      <dgm:prSet presAssocID="{7FA26CEB-FF04-4FA1-913B-CC35B54363F7}" presName="hierRoot2" presStyleCnt="0">
        <dgm:presLayoutVars>
          <dgm:hierBranch val="init"/>
        </dgm:presLayoutVars>
      </dgm:prSet>
      <dgm:spPr/>
    </dgm:pt>
    <dgm:pt modelId="{EA92F475-9534-41C2-915B-5CFD56A13978}" type="pres">
      <dgm:prSet presAssocID="{7FA26CEB-FF04-4FA1-913B-CC35B54363F7}" presName="rootComposite" presStyleCnt="0"/>
      <dgm:spPr/>
    </dgm:pt>
    <dgm:pt modelId="{BD8E87AF-2BD5-452B-B7ED-70E255201AE0}" type="pres">
      <dgm:prSet presAssocID="{7FA26CEB-FF04-4FA1-913B-CC35B54363F7}" presName="rootText" presStyleLbl="node4" presStyleIdx="0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C11389E-2F73-4FC6-A88D-B810AE016FA9}" type="pres">
      <dgm:prSet presAssocID="{7FA26CEB-FF04-4FA1-913B-CC35B54363F7}" presName="rootConnector" presStyleLbl="node4" presStyleIdx="0" presStyleCnt="11"/>
      <dgm:spPr/>
      <dgm:t>
        <a:bodyPr/>
        <a:lstStyle/>
        <a:p>
          <a:endParaRPr lang="en-US"/>
        </a:p>
      </dgm:t>
    </dgm:pt>
    <dgm:pt modelId="{69C91C97-1EAC-496B-A9DA-186089A487DE}" type="pres">
      <dgm:prSet presAssocID="{7FA26CEB-FF04-4FA1-913B-CC35B54363F7}" presName="hierChild4" presStyleCnt="0"/>
      <dgm:spPr/>
    </dgm:pt>
    <dgm:pt modelId="{4A4306B1-59B7-4EE5-ACCA-32F16FD2FB10}" type="pres">
      <dgm:prSet presAssocID="{7FA26CEB-FF04-4FA1-913B-CC35B54363F7}" presName="hierChild5" presStyleCnt="0"/>
      <dgm:spPr/>
    </dgm:pt>
    <dgm:pt modelId="{49824666-9093-405A-BEF5-773996784E5D}" type="pres">
      <dgm:prSet presAssocID="{3D7733AC-5EF9-4BA5-86DE-B06D36377786}" presName="Name66" presStyleLbl="parChTrans1D4" presStyleIdx="1" presStyleCnt="11"/>
      <dgm:spPr/>
      <dgm:t>
        <a:bodyPr/>
        <a:lstStyle/>
        <a:p>
          <a:endParaRPr lang="en-US"/>
        </a:p>
      </dgm:t>
    </dgm:pt>
    <dgm:pt modelId="{8A42DCC3-F0DA-4B71-A6F4-8786916414B7}" type="pres">
      <dgm:prSet presAssocID="{EB65BD64-98FB-40A8-A329-D0F97EF4065D}" presName="hierRoot2" presStyleCnt="0">
        <dgm:presLayoutVars>
          <dgm:hierBranch val="init"/>
        </dgm:presLayoutVars>
      </dgm:prSet>
      <dgm:spPr/>
    </dgm:pt>
    <dgm:pt modelId="{CEC660FE-DE99-4B6F-932E-5B2AC96F345B}" type="pres">
      <dgm:prSet presAssocID="{EB65BD64-98FB-40A8-A329-D0F97EF4065D}" presName="rootComposite" presStyleCnt="0"/>
      <dgm:spPr/>
    </dgm:pt>
    <dgm:pt modelId="{53819669-E06B-42E5-9C9C-AFE7D05BD1C2}" type="pres">
      <dgm:prSet presAssocID="{EB65BD64-98FB-40A8-A329-D0F97EF4065D}" presName="rootText" presStyleLbl="node4" presStyleIdx="1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474826C-4BE2-4F13-854F-A7C38D9187BA}" type="pres">
      <dgm:prSet presAssocID="{EB65BD64-98FB-40A8-A329-D0F97EF4065D}" presName="rootConnector" presStyleLbl="node4" presStyleIdx="1" presStyleCnt="11"/>
      <dgm:spPr/>
      <dgm:t>
        <a:bodyPr/>
        <a:lstStyle/>
        <a:p>
          <a:endParaRPr lang="en-US"/>
        </a:p>
      </dgm:t>
    </dgm:pt>
    <dgm:pt modelId="{1B127319-29B3-41DB-B3C0-708F2BB96905}" type="pres">
      <dgm:prSet presAssocID="{EB65BD64-98FB-40A8-A329-D0F97EF4065D}" presName="hierChild4" presStyleCnt="0"/>
      <dgm:spPr/>
    </dgm:pt>
    <dgm:pt modelId="{4A221C03-FE34-4414-932E-146656C4FC1D}" type="pres">
      <dgm:prSet presAssocID="{EB65BD64-98FB-40A8-A329-D0F97EF4065D}" presName="hierChild5" presStyleCnt="0"/>
      <dgm:spPr/>
    </dgm:pt>
    <dgm:pt modelId="{CBF5781C-956D-4949-9F5E-BAED7530C10A}" type="pres">
      <dgm:prSet presAssocID="{7B707971-606D-4348-867E-9696026BCEEB}" presName="hierChild5" presStyleCnt="0"/>
      <dgm:spPr/>
    </dgm:pt>
    <dgm:pt modelId="{730DAC67-BD38-4EB8-B514-0A0A2F6CF62C}" type="pres">
      <dgm:prSet presAssocID="{F9EC4361-13EF-415B-AA9E-865D155C058D}" presName="Name66" presStyleLbl="parChTrans1D3" presStyleIdx="1" presStyleCnt="4"/>
      <dgm:spPr/>
      <dgm:t>
        <a:bodyPr/>
        <a:lstStyle/>
        <a:p>
          <a:endParaRPr lang="en-US"/>
        </a:p>
      </dgm:t>
    </dgm:pt>
    <dgm:pt modelId="{1A42187F-327E-4FE6-B99F-3E2CE9A090E0}" type="pres">
      <dgm:prSet presAssocID="{A2F77184-31C5-423B-AD6F-DB0F1AA80FFB}" presName="hierRoot2" presStyleCnt="0">
        <dgm:presLayoutVars>
          <dgm:hierBranch val="init"/>
        </dgm:presLayoutVars>
      </dgm:prSet>
      <dgm:spPr/>
    </dgm:pt>
    <dgm:pt modelId="{2930C8A4-8F8E-4083-8068-95D6229F766B}" type="pres">
      <dgm:prSet presAssocID="{A2F77184-31C5-423B-AD6F-DB0F1AA80FFB}" presName="rootComposite" presStyleCnt="0"/>
      <dgm:spPr/>
    </dgm:pt>
    <dgm:pt modelId="{4871D8BA-C2D2-4030-BD16-AB1AC1209C4F}" type="pres">
      <dgm:prSet presAssocID="{A2F77184-31C5-423B-AD6F-DB0F1AA80FFB}" presName="rootText" presStyleLbl="node3" presStyleIdx="1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3ED4EA7-9CDD-4365-8997-9D12C00E8CD2}" type="pres">
      <dgm:prSet presAssocID="{A2F77184-31C5-423B-AD6F-DB0F1AA80FFB}" presName="rootConnector" presStyleLbl="node3" presStyleIdx="1" presStyleCnt="4"/>
      <dgm:spPr/>
      <dgm:t>
        <a:bodyPr/>
        <a:lstStyle/>
        <a:p>
          <a:endParaRPr lang="en-US"/>
        </a:p>
      </dgm:t>
    </dgm:pt>
    <dgm:pt modelId="{1A37B81B-D370-4C1F-864E-99B32C67F4B7}" type="pres">
      <dgm:prSet presAssocID="{A2F77184-31C5-423B-AD6F-DB0F1AA80FFB}" presName="hierChild4" presStyleCnt="0"/>
      <dgm:spPr/>
    </dgm:pt>
    <dgm:pt modelId="{7E3CBD79-1926-4FD3-B91E-02995E04A888}" type="pres">
      <dgm:prSet presAssocID="{A2F77184-31C5-423B-AD6F-DB0F1AA80FFB}" presName="hierChild5" presStyleCnt="0"/>
      <dgm:spPr/>
    </dgm:pt>
    <dgm:pt modelId="{E308B299-ABF6-476E-9E9D-FC56D08B8679}" type="pres">
      <dgm:prSet presAssocID="{CD0B51F4-3238-44CC-BF4E-9D808F6B2AA2}" presName="hierChild5" presStyleCnt="0"/>
      <dgm:spPr/>
    </dgm:pt>
    <dgm:pt modelId="{CD76B8BD-3D07-4600-876A-163927CECF6C}" type="pres">
      <dgm:prSet presAssocID="{C2976504-311D-417C-B566-8024CB2D9DF9}" presName="Name66" presStyleLbl="parChTrans1D2" presStyleIdx="1" presStyleCnt="2"/>
      <dgm:spPr/>
      <dgm:t>
        <a:bodyPr/>
        <a:lstStyle/>
        <a:p>
          <a:endParaRPr lang="en-US"/>
        </a:p>
      </dgm:t>
    </dgm:pt>
    <dgm:pt modelId="{CD56F5DE-6612-4521-9F48-28E19AE7A6B4}" type="pres">
      <dgm:prSet presAssocID="{D57C71CC-ECCF-49E3-A23A-E2A38ADB39CD}" presName="hierRoot2" presStyleCnt="0">
        <dgm:presLayoutVars>
          <dgm:hierBranch val="init"/>
        </dgm:presLayoutVars>
      </dgm:prSet>
      <dgm:spPr/>
    </dgm:pt>
    <dgm:pt modelId="{63ECAA28-4EDD-4F97-94BC-1F17BC6F605B}" type="pres">
      <dgm:prSet presAssocID="{D57C71CC-ECCF-49E3-A23A-E2A38ADB39CD}" presName="rootComposite" presStyleCnt="0"/>
      <dgm:spPr/>
    </dgm:pt>
    <dgm:pt modelId="{347C2503-65F0-438F-878D-5A692011DF3E}" type="pres">
      <dgm:prSet presAssocID="{D57C71CC-ECCF-49E3-A23A-E2A38ADB39CD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5F88126-5F5A-4FAA-9391-798489EBC897}" type="pres">
      <dgm:prSet presAssocID="{D57C71CC-ECCF-49E3-A23A-E2A38ADB39CD}" presName="rootConnector" presStyleLbl="node2" presStyleIdx="1" presStyleCnt="2"/>
      <dgm:spPr/>
      <dgm:t>
        <a:bodyPr/>
        <a:lstStyle/>
        <a:p>
          <a:endParaRPr lang="en-US"/>
        </a:p>
      </dgm:t>
    </dgm:pt>
    <dgm:pt modelId="{19BAF786-3F63-42AE-9BDA-32DFA0E4C2C5}" type="pres">
      <dgm:prSet presAssocID="{D57C71CC-ECCF-49E3-A23A-E2A38ADB39CD}" presName="hierChild4" presStyleCnt="0"/>
      <dgm:spPr/>
    </dgm:pt>
    <dgm:pt modelId="{11B68905-3973-4D67-A147-8955DD00C4A8}" type="pres">
      <dgm:prSet presAssocID="{FE3FB976-8D84-4A5D-9A5F-4AC1988EC6B4}" presName="Name66" presStyleLbl="parChTrans1D3" presStyleIdx="2" presStyleCnt="4"/>
      <dgm:spPr/>
      <dgm:t>
        <a:bodyPr/>
        <a:lstStyle/>
        <a:p>
          <a:endParaRPr lang="en-US"/>
        </a:p>
      </dgm:t>
    </dgm:pt>
    <dgm:pt modelId="{E7663FD8-8C42-403D-A138-30F321EB868C}" type="pres">
      <dgm:prSet presAssocID="{0F89C15D-E03E-46DF-9FC3-9EF9964E98B0}" presName="hierRoot2" presStyleCnt="0">
        <dgm:presLayoutVars>
          <dgm:hierBranch val="init"/>
        </dgm:presLayoutVars>
      </dgm:prSet>
      <dgm:spPr/>
    </dgm:pt>
    <dgm:pt modelId="{F7C9A6F3-B8AF-4190-A7C6-8E5499FE9157}" type="pres">
      <dgm:prSet presAssocID="{0F89C15D-E03E-46DF-9FC3-9EF9964E98B0}" presName="rootComposite" presStyleCnt="0"/>
      <dgm:spPr/>
    </dgm:pt>
    <dgm:pt modelId="{A9400314-6416-4303-AAF5-3049D2870B74}" type="pres">
      <dgm:prSet presAssocID="{0F89C15D-E03E-46DF-9FC3-9EF9964E98B0}" presName="rootText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6160CFF-B2C5-448D-8EB0-EA454AE388FD}" type="pres">
      <dgm:prSet presAssocID="{0F89C15D-E03E-46DF-9FC3-9EF9964E98B0}" presName="rootConnector" presStyleLbl="node3" presStyleIdx="2" presStyleCnt="4"/>
      <dgm:spPr/>
      <dgm:t>
        <a:bodyPr/>
        <a:lstStyle/>
        <a:p>
          <a:endParaRPr lang="en-US"/>
        </a:p>
      </dgm:t>
    </dgm:pt>
    <dgm:pt modelId="{E0756694-672F-40EE-84BE-243CC75F1100}" type="pres">
      <dgm:prSet presAssocID="{0F89C15D-E03E-46DF-9FC3-9EF9964E98B0}" presName="hierChild4" presStyleCnt="0"/>
      <dgm:spPr/>
    </dgm:pt>
    <dgm:pt modelId="{79AE1D95-295B-4EAB-B738-BB00B8F987C0}" type="pres">
      <dgm:prSet presAssocID="{E4C10E7F-03C5-4065-A56F-645E5BC83BC7}" presName="Name66" presStyleLbl="parChTrans1D4" presStyleIdx="2" presStyleCnt="11"/>
      <dgm:spPr/>
      <dgm:t>
        <a:bodyPr/>
        <a:lstStyle/>
        <a:p>
          <a:endParaRPr lang="en-US"/>
        </a:p>
      </dgm:t>
    </dgm:pt>
    <dgm:pt modelId="{83E46C82-769E-4910-82A6-E06052E88F7A}" type="pres">
      <dgm:prSet presAssocID="{626158A6-C14A-4542-AEEC-47F7462CE319}" presName="hierRoot2" presStyleCnt="0">
        <dgm:presLayoutVars>
          <dgm:hierBranch val="init"/>
        </dgm:presLayoutVars>
      </dgm:prSet>
      <dgm:spPr/>
    </dgm:pt>
    <dgm:pt modelId="{8618A109-0BB3-483C-BDBD-77511DF94061}" type="pres">
      <dgm:prSet presAssocID="{626158A6-C14A-4542-AEEC-47F7462CE319}" presName="rootComposite" presStyleCnt="0"/>
      <dgm:spPr/>
    </dgm:pt>
    <dgm:pt modelId="{2C0ADA3D-D335-4940-9B0A-313ECDAF8D42}" type="pres">
      <dgm:prSet presAssocID="{626158A6-C14A-4542-AEEC-47F7462CE319}" presName="rootText" presStyleLbl="node4" presStyleIdx="2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AEA55A0-DC72-4EAF-9FDB-D91C4B3CCEC4}" type="pres">
      <dgm:prSet presAssocID="{626158A6-C14A-4542-AEEC-47F7462CE319}" presName="rootConnector" presStyleLbl="node4" presStyleIdx="2" presStyleCnt="11"/>
      <dgm:spPr/>
      <dgm:t>
        <a:bodyPr/>
        <a:lstStyle/>
        <a:p>
          <a:endParaRPr lang="en-US"/>
        </a:p>
      </dgm:t>
    </dgm:pt>
    <dgm:pt modelId="{226C1209-5D36-4926-9A75-63F0C8FB15B3}" type="pres">
      <dgm:prSet presAssocID="{626158A6-C14A-4542-AEEC-47F7462CE319}" presName="hierChild4" presStyleCnt="0"/>
      <dgm:spPr/>
    </dgm:pt>
    <dgm:pt modelId="{DCD397D6-1138-474C-BD3F-DA7A2C255AD0}" type="pres">
      <dgm:prSet presAssocID="{626158A6-C14A-4542-AEEC-47F7462CE319}" presName="hierChild5" presStyleCnt="0"/>
      <dgm:spPr/>
    </dgm:pt>
    <dgm:pt modelId="{3DA27DB5-3DCD-482C-8440-059792AA21D4}" type="pres">
      <dgm:prSet presAssocID="{E2DA72B6-3636-48EB-99C9-EFEB206F5C6E}" presName="Name66" presStyleLbl="parChTrans1D4" presStyleIdx="3" presStyleCnt="11"/>
      <dgm:spPr/>
      <dgm:t>
        <a:bodyPr/>
        <a:lstStyle/>
        <a:p>
          <a:endParaRPr lang="en-US"/>
        </a:p>
      </dgm:t>
    </dgm:pt>
    <dgm:pt modelId="{5A8EB0CE-DD58-40D2-BBA1-DFEAD758D3D3}" type="pres">
      <dgm:prSet presAssocID="{5670E4C2-3995-40D8-B6D7-200C86FC19FC}" presName="hierRoot2" presStyleCnt="0">
        <dgm:presLayoutVars>
          <dgm:hierBranch val="init"/>
        </dgm:presLayoutVars>
      </dgm:prSet>
      <dgm:spPr/>
    </dgm:pt>
    <dgm:pt modelId="{41BFEC1B-7169-44D6-AA6B-72F7E0C09D4D}" type="pres">
      <dgm:prSet presAssocID="{5670E4C2-3995-40D8-B6D7-200C86FC19FC}" presName="rootComposite" presStyleCnt="0"/>
      <dgm:spPr/>
    </dgm:pt>
    <dgm:pt modelId="{1C38165E-3C72-40D8-A2B0-B966F7D0B9AC}" type="pres">
      <dgm:prSet presAssocID="{5670E4C2-3995-40D8-B6D7-200C86FC19FC}" presName="rootText" presStyleLbl="node4" presStyleIdx="3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EA40B3E-4B40-4742-A51B-BD77D1F3A2A4}" type="pres">
      <dgm:prSet presAssocID="{5670E4C2-3995-40D8-B6D7-200C86FC19FC}" presName="rootConnector" presStyleLbl="node4" presStyleIdx="3" presStyleCnt="11"/>
      <dgm:spPr/>
      <dgm:t>
        <a:bodyPr/>
        <a:lstStyle/>
        <a:p>
          <a:endParaRPr lang="en-US"/>
        </a:p>
      </dgm:t>
    </dgm:pt>
    <dgm:pt modelId="{8DA8E3D5-7E0A-4228-92FF-970C9D0D0014}" type="pres">
      <dgm:prSet presAssocID="{5670E4C2-3995-40D8-B6D7-200C86FC19FC}" presName="hierChild4" presStyleCnt="0"/>
      <dgm:spPr/>
    </dgm:pt>
    <dgm:pt modelId="{3286D345-34EB-4EC3-8504-CF4FA1FACB29}" type="pres">
      <dgm:prSet presAssocID="{5670E4C2-3995-40D8-B6D7-200C86FC19FC}" presName="hierChild5" presStyleCnt="0"/>
      <dgm:spPr/>
    </dgm:pt>
    <dgm:pt modelId="{98AB75CB-5A54-4D9E-A715-C89A7B50B559}" type="pres">
      <dgm:prSet presAssocID="{A4D241AA-70CF-4C73-A6D1-F15D209AE5BB}" presName="Name66" presStyleLbl="parChTrans1D4" presStyleIdx="4" presStyleCnt="11"/>
      <dgm:spPr/>
      <dgm:t>
        <a:bodyPr/>
        <a:lstStyle/>
        <a:p>
          <a:endParaRPr lang="en-US"/>
        </a:p>
      </dgm:t>
    </dgm:pt>
    <dgm:pt modelId="{8FAA4648-0D08-46D9-8316-08D0FC5C1682}" type="pres">
      <dgm:prSet presAssocID="{CF35C2BA-FB50-42D9-B299-8EA354379547}" presName="hierRoot2" presStyleCnt="0">
        <dgm:presLayoutVars>
          <dgm:hierBranch val="init"/>
        </dgm:presLayoutVars>
      </dgm:prSet>
      <dgm:spPr/>
    </dgm:pt>
    <dgm:pt modelId="{7D7209F9-A361-4B94-9FFA-E8CC15A6FA38}" type="pres">
      <dgm:prSet presAssocID="{CF35C2BA-FB50-42D9-B299-8EA354379547}" presName="rootComposite" presStyleCnt="0"/>
      <dgm:spPr/>
    </dgm:pt>
    <dgm:pt modelId="{4A5EEA52-8F31-4856-B81D-CD290065C918}" type="pres">
      <dgm:prSet presAssocID="{CF35C2BA-FB50-42D9-B299-8EA354379547}" presName="rootText" presStyleLbl="node4" presStyleIdx="4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6FBFE66-3689-41EC-993E-EE02544CDBB7}" type="pres">
      <dgm:prSet presAssocID="{CF35C2BA-FB50-42D9-B299-8EA354379547}" presName="rootConnector" presStyleLbl="node4" presStyleIdx="4" presStyleCnt="11"/>
      <dgm:spPr/>
      <dgm:t>
        <a:bodyPr/>
        <a:lstStyle/>
        <a:p>
          <a:endParaRPr lang="en-US"/>
        </a:p>
      </dgm:t>
    </dgm:pt>
    <dgm:pt modelId="{68B79826-AA7B-462F-87E3-1A4BF8149A97}" type="pres">
      <dgm:prSet presAssocID="{CF35C2BA-FB50-42D9-B299-8EA354379547}" presName="hierChild4" presStyleCnt="0"/>
      <dgm:spPr/>
    </dgm:pt>
    <dgm:pt modelId="{EC88E660-D045-41C9-80C8-6373B4E8D3C4}" type="pres">
      <dgm:prSet presAssocID="{CF35C2BA-FB50-42D9-B299-8EA354379547}" presName="hierChild5" presStyleCnt="0"/>
      <dgm:spPr/>
    </dgm:pt>
    <dgm:pt modelId="{70A375E0-C453-4BA5-83D4-418A2A7DFE3F}" type="pres">
      <dgm:prSet presAssocID="{B5761B43-7BB3-4679-B522-F2F28B0B9496}" presName="Name66" presStyleLbl="parChTrans1D4" presStyleIdx="5" presStyleCnt="11"/>
      <dgm:spPr/>
      <dgm:t>
        <a:bodyPr/>
        <a:lstStyle/>
        <a:p>
          <a:endParaRPr lang="en-US"/>
        </a:p>
      </dgm:t>
    </dgm:pt>
    <dgm:pt modelId="{74E582FD-C877-4B5C-88B3-0FD24654456F}" type="pres">
      <dgm:prSet presAssocID="{2C9E1BEE-B85A-42AF-A1D6-45937637EC49}" presName="hierRoot2" presStyleCnt="0">
        <dgm:presLayoutVars>
          <dgm:hierBranch val="init"/>
        </dgm:presLayoutVars>
      </dgm:prSet>
      <dgm:spPr/>
    </dgm:pt>
    <dgm:pt modelId="{7DB1CB09-186F-4B91-B94D-414683F92C4E}" type="pres">
      <dgm:prSet presAssocID="{2C9E1BEE-B85A-42AF-A1D6-45937637EC49}" presName="rootComposite" presStyleCnt="0"/>
      <dgm:spPr/>
    </dgm:pt>
    <dgm:pt modelId="{AF7C1FAE-120B-4FCD-8F8F-49D5A6A20677}" type="pres">
      <dgm:prSet presAssocID="{2C9E1BEE-B85A-42AF-A1D6-45937637EC49}" presName="rootText" presStyleLbl="node4" presStyleIdx="5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B0010E1-238B-44F3-AE46-D92FBA7E7DAA}" type="pres">
      <dgm:prSet presAssocID="{2C9E1BEE-B85A-42AF-A1D6-45937637EC49}" presName="rootConnector" presStyleLbl="node4" presStyleIdx="5" presStyleCnt="11"/>
      <dgm:spPr/>
      <dgm:t>
        <a:bodyPr/>
        <a:lstStyle/>
        <a:p>
          <a:endParaRPr lang="en-US"/>
        </a:p>
      </dgm:t>
    </dgm:pt>
    <dgm:pt modelId="{E49D962D-97E8-4146-9B43-F0CDE6ED5421}" type="pres">
      <dgm:prSet presAssocID="{2C9E1BEE-B85A-42AF-A1D6-45937637EC49}" presName="hierChild4" presStyleCnt="0"/>
      <dgm:spPr/>
    </dgm:pt>
    <dgm:pt modelId="{28939DD9-1F11-494D-BED9-E4250E48DC77}" type="pres">
      <dgm:prSet presAssocID="{2C9E1BEE-B85A-42AF-A1D6-45937637EC49}" presName="hierChild5" presStyleCnt="0"/>
      <dgm:spPr/>
    </dgm:pt>
    <dgm:pt modelId="{E99ECAD6-BBDC-4BD9-927B-F2CB1A7284B8}" type="pres">
      <dgm:prSet presAssocID="{A5C74FE6-8015-4D18-B865-D5E179E4411A}" presName="Name66" presStyleLbl="parChTrans1D4" presStyleIdx="6" presStyleCnt="11"/>
      <dgm:spPr/>
      <dgm:t>
        <a:bodyPr/>
        <a:lstStyle/>
        <a:p>
          <a:endParaRPr lang="en-US"/>
        </a:p>
      </dgm:t>
    </dgm:pt>
    <dgm:pt modelId="{3B0BD3CA-86B7-4AF2-AE1B-9485573166C3}" type="pres">
      <dgm:prSet presAssocID="{AC3CEEF3-8BFE-4471-873E-109C83B5C4E7}" presName="hierRoot2" presStyleCnt="0">
        <dgm:presLayoutVars>
          <dgm:hierBranch val="init"/>
        </dgm:presLayoutVars>
      </dgm:prSet>
      <dgm:spPr/>
    </dgm:pt>
    <dgm:pt modelId="{DE904756-0103-4630-A90F-85AE1A4FFF54}" type="pres">
      <dgm:prSet presAssocID="{AC3CEEF3-8BFE-4471-873E-109C83B5C4E7}" presName="rootComposite" presStyleCnt="0"/>
      <dgm:spPr/>
    </dgm:pt>
    <dgm:pt modelId="{737FF37F-AB94-461C-B897-509A2C7010CA}" type="pres">
      <dgm:prSet presAssocID="{AC3CEEF3-8BFE-4471-873E-109C83B5C4E7}" presName="rootText" presStyleLbl="node4" presStyleIdx="6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2C7F1E7-4912-4AD3-9C16-F5D935F60E9C}" type="pres">
      <dgm:prSet presAssocID="{AC3CEEF3-8BFE-4471-873E-109C83B5C4E7}" presName="rootConnector" presStyleLbl="node4" presStyleIdx="6" presStyleCnt="11"/>
      <dgm:spPr/>
      <dgm:t>
        <a:bodyPr/>
        <a:lstStyle/>
        <a:p>
          <a:endParaRPr lang="en-US"/>
        </a:p>
      </dgm:t>
    </dgm:pt>
    <dgm:pt modelId="{04D9E876-73BF-4CFB-AA25-5E0A91F2CAF6}" type="pres">
      <dgm:prSet presAssocID="{AC3CEEF3-8BFE-4471-873E-109C83B5C4E7}" presName="hierChild4" presStyleCnt="0"/>
      <dgm:spPr/>
    </dgm:pt>
    <dgm:pt modelId="{5890AD86-5244-477D-A2B0-02734D5D21D0}" type="pres">
      <dgm:prSet presAssocID="{AC3CEEF3-8BFE-4471-873E-109C83B5C4E7}" presName="hierChild5" presStyleCnt="0"/>
      <dgm:spPr/>
    </dgm:pt>
    <dgm:pt modelId="{29CE8A68-470F-42E5-B9CE-7D378496E26E}" type="pres">
      <dgm:prSet presAssocID="{0F89C15D-E03E-46DF-9FC3-9EF9964E98B0}" presName="hierChild5" presStyleCnt="0"/>
      <dgm:spPr/>
    </dgm:pt>
    <dgm:pt modelId="{347FF130-7B32-47A3-9961-3417E5CBC6C7}" type="pres">
      <dgm:prSet presAssocID="{A82A7A4C-DC6F-4CF2-863A-F705D5D31F5D}" presName="Name66" presStyleLbl="parChTrans1D3" presStyleIdx="3" presStyleCnt="4"/>
      <dgm:spPr/>
      <dgm:t>
        <a:bodyPr/>
        <a:lstStyle/>
        <a:p>
          <a:endParaRPr lang="en-US"/>
        </a:p>
      </dgm:t>
    </dgm:pt>
    <dgm:pt modelId="{EDBB79FF-3F6B-43E4-A906-6AE7D8D27A9B}" type="pres">
      <dgm:prSet presAssocID="{788F57C5-C70F-4E15-BFE2-F006D23D643D}" presName="hierRoot2" presStyleCnt="0">
        <dgm:presLayoutVars>
          <dgm:hierBranch val="init"/>
        </dgm:presLayoutVars>
      </dgm:prSet>
      <dgm:spPr/>
    </dgm:pt>
    <dgm:pt modelId="{9B1A7FA8-0BE6-438B-9E55-1C10A71C8526}" type="pres">
      <dgm:prSet presAssocID="{788F57C5-C70F-4E15-BFE2-F006D23D643D}" presName="rootComposite" presStyleCnt="0"/>
      <dgm:spPr/>
    </dgm:pt>
    <dgm:pt modelId="{D21968CE-2BCA-43ED-AB21-01476DBA2E3E}" type="pres">
      <dgm:prSet presAssocID="{788F57C5-C70F-4E15-BFE2-F006D23D643D}" presName="rootText" presStyleLbl="node3" presStyleIdx="3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B6E144D-1C6B-417A-B663-130D541217BC}" type="pres">
      <dgm:prSet presAssocID="{788F57C5-C70F-4E15-BFE2-F006D23D643D}" presName="rootConnector" presStyleLbl="node3" presStyleIdx="3" presStyleCnt="4"/>
      <dgm:spPr/>
      <dgm:t>
        <a:bodyPr/>
        <a:lstStyle/>
        <a:p>
          <a:endParaRPr lang="en-US"/>
        </a:p>
      </dgm:t>
    </dgm:pt>
    <dgm:pt modelId="{8BC387CF-22DD-435B-B685-63B0623BE1B8}" type="pres">
      <dgm:prSet presAssocID="{788F57C5-C70F-4E15-BFE2-F006D23D643D}" presName="hierChild4" presStyleCnt="0"/>
      <dgm:spPr/>
    </dgm:pt>
    <dgm:pt modelId="{B6179CA8-1D8D-4830-9AC8-A10D0DB94359}" type="pres">
      <dgm:prSet presAssocID="{1A3DE598-E103-49C5-9A88-435151FCA2D9}" presName="Name66" presStyleLbl="parChTrans1D4" presStyleIdx="7" presStyleCnt="11"/>
      <dgm:spPr/>
      <dgm:t>
        <a:bodyPr/>
        <a:lstStyle/>
        <a:p>
          <a:endParaRPr lang="en-US"/>
        </a:p>
      </dgm:t>
    </dgm:pt>
    <dgm:pt modelId="{E6455167-2F59-49E1-8C2C-9AA283CE0BFC}" type="pres">
      <dgm:prSet presAssocID="{0C459286-8EDB-4439-8063-B2853F796F0F}" presName="hierRoot2" presStyleCnt="0">
        <dgm:presLayoutVars>
          <dgm:hierBranch val="init"/>
        </dgm:presLayoutVars>
      </dgm:prSet>
      <dgm:spPr/>
    </dgm:pt>
    <dgm:pt modelId="{EF36BFD7-8E13-4243-A0B4-CD9FBDD19D31}" type="pres">
      <dgm:prSet presAssocID="{0C459286-8EDB-4439-8063-B2853F796F0F}" presName="rootComposite" presStyleCnt="0"/>
      <dgm:spPr/>
    </dgm:pt>
    <dgm:pt modelId="{8592E762-A890-4E2C-8191-03A7BBEDD18C}" type="pres">
      <dgm:prSet presAssocID="{0C459286-8EDB-4439-8063-B2853F796F0F}" presName="rootText" presStyleLbl="node4" presStyleIdx="7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E77BDAC-F2E6-4214-8B9E-B631BD55B87A}" type="pres">
      <dgm:prSet presAssocID="{0C459286-8EDB-4439-8063-B2853F796F0F}" presName="rootConnector" presStyleLbl="node4" presStyleIdx="7" presStyleCnt="11"/>
      <dgm:spPr/>
      <dgm:t>
        <a:bodyPr/>
        <a:lstStyle/>
        <a:p>
          <a:endParaRPr lang="en-US"/>
        </a:p>
      </dgm:t>
    </dgm:pt>
    <dgm:pt modelId="{B0A33751-8C5C-48AC-93FD-9AB51861C9E2}" type="pres">
      <dgm:prSet presAssocID="{0C459286-8EDB-4439-8063-B2853F796F0F}" presName="hierChild4" presStyleCnt="0"/>
      <dgm:spPr/>
    </dgm:pt>
    <dgm:pt modelId="{10C29652-9FED-448D-8426-CADE352C7A47}" type="pres">
      <dgm:prSet presAssocID="{0C459286-8EDB-4439-8063-B2853F796F0F}" presName="hierChild5" presStyleCnt="0"/>
      <dgm:spPr/>
    </dgm:pt>
    <dgm:pt modelId="{DB1F27E9-4CAA-46A7-99AE-CC56ECDE36B6}" type="pres">
      <dgm:prSet presAssocID="{66E7DA9B-DE44-4443-BD28-FCDD30903597}" presName="Name66" presStyleLbl="parChTrans1D4" presStyleIdx="8" presStyleCnt="11"/>
      <dgm:spPr/>
      <dgm:t>
        <a:bodyPr/>
        <a:lstStyle/>
        <a:p>
          <a:endParaRPr lang="en-US"/>
        </a:p>
      </dgm:t>
    </dgm:pt>
    <dgm:pt modelId="{2B59D57C-E9DA-497B-902A-130AD5A50ECA}" type="pres">
      <dgm:prSet presAssocID="{33737149-261B-4299-9F72-4F975A8C22D7}" presName="hierRoot2" presStyleCnt="0">
        <dgm:presLayoutVars>
          <dgm:hierBranch val="init"/>
        </dgm:presLayoutVars>
      </dgm:prSet>
      <dgm:spPr/>
    </dgm:pt>
    <dgm:pt modelId="{936A21E9-CDC0-4C7F-9E55-6E1F5683C07A}" type="pres">
      <dgm:prSet presAssocID="{33737149-261B-4299-9F72-4F975A8C22D7}" presName="rootComposite" presStyleCnt="0"/>
      <dgm:spPr/>
    </dgm:pt>
    <dgm:pt modelId="{BBCADBED-11C0-47EA-BF79-5A7520ED5F6A}" type="pres">
      <dgm:prSet presAssocID="{33737149-261B-4299-9F72-4F975A8C22D7}" presName="rootText" presStyleLbl="node4" presStyleIdx="8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A422F01-62A2-446E-8EB6-3BCE03C913F0}" type="pres">
      <dgm:prSet presAssocID="{33737149-261B-4299-9F72-4F975A8C22D7}" presName="rootConnector" presStyleLbl="node4" presStyleIdx="8" presStyleCnt="11"/>
      <dgm:spPr/>
      <dgm:t>
        <a:bodyPr/>
        <a:lstStyle/>
        <a:p>
          <a:endParaRPr lang="en-US"/>
        </a:p>
      </dgm:t>
    </dgm:pt>
    <dgm:pt modelId="{08CB49DD-BD56-4035-9532-84941B4C285C}" type="pres">
      <dgm:prSet presAssocID="{33737149-261B-4299-9F72-4F975A8C22D7}" presName="hierChild4" presStyleCnt="0"/>
      <dgm:spPr/>
    </dgm:pt>
    <dgm:pt modelId="{6E13D0AF-2463-47D2-8005-AC9E20194033}" type="pres">
      <dgm:prSet presAssocID="{33737149-261B-4299-9F72-4F975A8C22D7}" presName="hierChild5" presStyleCnt="0"/>
      <dgm:spPr/>
    </dgm:pt>
    <dgm:pt modelId="{069DAD99-F31E-4384-8F31-EE5048F9A1DA}" type="pres">
      <dgm:prSet presAssocID="{CA875C3D-3817-4AA1-988A-2841DD75A0C9}" presName="Name66" presStyleLbl="parChTrans1D4" presStyleIdx="9" presStyleCnt="11"/>
      <dgm:spPr/>
      <dgm:t>
        <a:bodyPr/>
        <a:lstStyle/>
        <a:p>
          <a:endParaRPr lang="en-US"/>
        </a:p>
      </dgm:t>
    </dgm:pt>
    <dgm:pt modelId="{7445B26E-104C-4A3F-A2E1-9C491632C405}" type="pres">
      <dgm:prSet presAssocID="{6027183D-28D7-43F3-A38D-183C580BA95A}" presName="hierRoot2" presStyleCnt="0">
        <dgm:presLayoutVars>
          <dgm:hierBranch val="init"/>
        </dgm:presLayoutVars>
      </dgm:prSet>
      <dgm:spPr/>
    </dgm:pt>
    <dgm:pt modelId="{BB9686BA-F0C7-4CB0-9476-F571705A17B5}" type="pres">
      <dgm:prSet presAssocID="{6027183D-28D7-43F3-A38D-183C580BA95A}" presName="rootComposite" presStyleCnt="0"/>
      <dgm:spPr/>
    </dgm:pt>
    <dgm:pt modelId="{C61A486A-1F30-497C-A244-D79E8F9FA7C2}" type="pres">
      <dgm:prSet presAssocID="{6027183D-28D7-43F3-A38D-183C580BA95A}" presName="rootText" presStyleLbl="node4" presStyleIdx="9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13B8AD7-7E77-45B2-AD9C-5EC23F189A05}" type="pres">
      <dgm:prSet presAssocID="{6027183D-28D7-43F3-A38D-183C580BA95A}" presName="rootConnector" presStyleLbl="node4" presStyleIdx="9" presStyleCnt="11"/>
      <dgm:spPr/>
      <dgm:t>
        <a:bodyPr/>
        <a:lstStyle/>
        <a:p>
          <a:endParaRPr lang="en-US"/>
        </a:p>
      </dgm:t>
    </dgm:pt>
    <dgm:pt modelId="{3FEB580E-B0AC-404F-A93F-1587D0C9CF87}" type="pres">
      <dgm:prSet presAssocID="{6027183D-28D7-43F3-A38D-183C580BA95A}" presName="hierChild4" presStyleCnt="0"/>
      <dgm:spPr/>
    </dgm:pt>
    <dgm:pt modelId="{BC19125B-1F54-4557-9120-B2CC770A4621}" type="pres">
      <dgm:prSet presAssocID="{6027183D-28D7-43F3-A38D-183C580BA95A}" presName="hierChild5" presStyleCnt="0"/>
      <dgm:spPr/>
    </dgm:pt>
    <dgm:pt modelId="{B139AFD7-E61D-4502-88DF-E42CB49BFA32}" type="pres">
      <dgm:prSet presAssocID="{770EDF66-4CB8-4349-B8C4-B2849E145711}" presName="Name66" presStyleLbl="parChTrans1D4" presStyleIdx="10" presStyleCnt="11"/>
      <dgm:spPr/>
      <dgm:t>
        <a:bodyPr/>
        <a:lstStyle/>
        <a:p>
          <a:endParaRPr lang="en-US"/>
        </a:p>
      </dgm:t>
    </dgm:pt>
    <dgm:pt modelId="{81E77A66-2207-4903-8EB5-E5AC3F78EE60}" type="pres">
      <dgm:prSet presAssocID="{2B6E91F0-9268-45C4-8203-C4BA77461DFD}" presName="hierRoot2" presStyleCnt="0">
        <dgm:presLayoutVars>
          <dgm:hierBranch val="init"/>
        </dgm:presLayoutVars>
      </dgm:prSet>
      <dgm:spPr/>
    </dgm:pt>
    <dgm:pt modelId="{29FE5FDA-5932-445E-91BC-C06244AF6893}" type="pres">
      <dgm:prSet presAssocID="{2B6E91F0-9268-45C4-8203-C4BA77461DFD}" presName="rootComposite" presStyleCnt="0"/>
      <dgm:spPr/>
    </dgm:pt>
    <dgm:pt modelId="{2DF0CF7F-6573-408C-A029-7FD60F2597FB}" type="pres">
      <dgm:prSet presAssocID="{2B6E91F0-9268-45C4-8203-C4BA77461DFD}" presName="rootText" presStyleLbl="node4" presStyleIdx="10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509960D-606A-4D79-A5B5-3119AC6DFA4D}" type="pres">
      <dgm:prSet presAssocID="{2B6E91F0-9268-45C4-8203-C4BA77461DFD}" presName="rootConnector" presStyleLbl="node4" presStyleIdx="10" presStyleCnt="11"/>
      <dgm:spPr/>
      <dgm:t>
        <a:bodyPr/>
        <a:lstStyle/>
        <a:p>
          <a:endParaRPr lang="en-US"/>
        </a:p>
      </dgm:t>
    </dgm:pt>
    <dgm:pt modelId="{6975744A-4F43-41C9-946F-F570F564211A}" type="pres">
      <dgm:prSet presAssocID="{2B6E91F0-9268-45C4-8203-C4BA77461DFD}" presName="hierChild4" presStyleCnt="0"/>
      <dgm:spPr/>
    </dgm:pt>
    <dgm:pt modelId="{BC782678-56EC-4AF0-873A-D04048038628}" type="pres">
      <dgm:prSet presAssocID="{2B6E91F0-9268-45C4-8203-C4BA77461DFD}" presName="hierChild5" presStyleCnt="0"/>
      <dgm:spPr/>
    </dgm:pt>
    <dgm:pt modelId="{78AE3F29-060B-4D33-A479-EF813FB1936B}" type="pres">
      <dgm:prSet presAssocID="{788F57C5-C70F-4E15-BFE2-F006D23D643D}" presName="hierChild5" presStyleCnt="0"/>
      <dgm:spPr/>
    </dgm:pt>
    <dgm:pt modelId="{7F1157E9-4882-4DAD-B37B-7245B064C07A}" type="pres">
      <dgm:prSet presAssocID="{D57C71CC-ECCF-49E3-A23A-E2A38ADB39CD}" presName="hierChild5" presStyleCnt="0"/>
      <dgm:spPr/>
    </dgm:pt>
    <dgm:pt modelId="{C72C8E51-5B40-4DD7-9011-973384A50F2C}" type="pres">
      <dgm:prSet presAssocID="{81C23233-5A6F-4271-AFF8-3ABCA51A2DD2}" presName="hierChild3" presStyleCnt="0"/>
      <dgm:spPr/>
    </dgm:pt>
  </dgm:ptLst>
  <dgm:cxnLst>
    <dgm:cxn modelId="{AADE34E6-2CB9-4B92-815C-1A4D6A24A864}" type="presOf" srcId="{81C23233-5A6F-4271-AFF8-3ABCA51A2DD2}" destId="{F08F4557-78F7-4512-ADA6-3D8F652AE339}" srcOrd="0" destOrd="0" presId="urn:microsoft.com/office/officeart/2009/3/layout/HorizontalOrganizationChart"/>
    <dgm:cxn modelId="{60725BE6-EE0E-45EF-9829-4607F8729DFD}" type="presOf" srcId="{A2F77184-31C5-423B-AD6F-DB0F1AA80FFB}" destId="{93ED4EA7-9CDD-4365-8997-9D12C00E8CD2}" srcOrd="1" destOrd="0" presId="urn:microsoft.com/office/officeart/2009/3/layout/HorizontalOrganizationChart"/>
    <dgm:cxn modelId="{FFF2E2DB-63B3-4DE5-9575-616DFC88C6DD}" type="presOf" srcId="{213345DE-994E-49E7-9C02-724D77874686}" destId="{A0EDC962-5917-4465-9926-4BC944F1E1F6}" srcOrd="0" destOrd="0" presId="urn:microsoft.com/office/officeart/2009/3/layout/HorizontalOrganizationChart"/>
    <dgm:cxn modelId="{82B78FF6-CCC6-48EA-B0ED-F3D6CFD12DCA}" srcId="{D57C71CC-ECCF-49E3-A23A-E2A38ADB39CD}" destId="{788F57C5-C70F-4E15-BFE2-F006D23D643D}" srcOrd="1" destOrd="0" parTransId="{A82A7A4C-DC6F-4CF2-863A-F705D5D31F5D}" sibTransId="{943EE902-0B80-4FD8-A096-2B19A9FC41E9}"/>
    <dgm:cxn modelId="{3A2AE90B-FA66-4B8D-8883-CF7ACF05A504}" type="presOf" srcId="{81C23233-5A6F-4271-AFF8-3ABCA51A2DD2}" destId="{19F76FEE-B2CC-40AC-A940-1C631487A98C}" srcOrd="1" destOrd="0" presId="urn:microsoft.com/office/officeart/2009/3/layout/HorizontalOrganizationChart"/>
    <dgm:cxn modelId="{D27696E6-1B8D-4909-9A81-8F726E1603FE}" type="presOf" srcId="{AC3CEEF3-8BFE-4471-873E-109C83B5C4E7}" destId="{22C7F1E7-4912-4AD3-9C16-F5D935F60E9C}" srcOrd="1" destOrd="0" presId="urn:microsoft.com/office/officeart/2009/3/layout/HorizontalOrganizationChart"/>
    <dgm:cxn modelId="{BEF9EA1F-C12E-48F7-9CD3-B3A5B2AD2E6A}" type="presOf" srcId="{0C459286-8EDB-4439-8063-B2853F796F0F}" destId="{8592E762-A890-4E2C-8191-03A7BBEDD18C}" srcOrd="0" destOrd="0" presId="urn:microsoft.com/office/officeart/2009/3/layout/HorizontalOrganizationChart"/>
    <dgm:cxn modelId="{4F37C99B-D1E5-483E-8927-2C66402F24A4}" type="presOf" srcId="{770EDF66-4CB8-4349-B8C4-B2849E145711}" destId="{B139AFD7-E61D-4502-88DF-E42CB49BFA32}" srcOrd="0" destOrd="0" presId="urn:microsoft.com/office/officeart/2009/3/layout/HorizontalOrganizationChart"/>
    <dgm:cxn modelId="{8F7435E2-CEB2-4799-8808-BEDEE798E8B0}" type="presOf" srcId="{D57C71CC-ECCF-49E3-A23A-E2A38ADB39CD}" destId="{55F88126-5F5A-4FAA-9391-798489EBC897}" srcOrd="1" destOrd="0" presId="urn:microsoft.com/office/officeart/2009/3/layout/HorizontalOrganizationChart"/>
    <dgm:cxn modelId="{8658C651-E9BF-4507-8725-2F7347BAF65F}" type="presOf" srcId="{7FA26CEB-FF04-4FA1-913B-CC35B54363F7}" destId="{BD8E87AF-2BD5-452B-B7ED-70E255201AE0}" srcOrd="0" destOrd="0" presId="urn:microsoft.com/office/officeart/2009/3/layout/HorizontalOrganizationChart"/>
    <dgm:cxn modelId="{11E00A9E-28FB-4500-B634-C6CC325A7D80}" type="presOf" srcId="{B5761B43-7BB3-4679-B522-F2F28B0B9496}" destId="{70A375E0-C453-4BA5-83D4-418A2A7DFE3F}" srcOrd="0" destOrd="0" presId="urn:microsoft.com/office/officeart/2009/3/layout/HorizontalOrganizationChart"/>
    <dgm:cxn modelId="{E795061E-C9B3-4FAF-9D45-6EB10E9D7748}" srcId="{0F89C15D-E03E-46DF-9FC3-9EF9964E98B0}" destId="{CF35C2BA-FB50-42D9-B299-8EA354379547}" srcOrd="2" destOrd="0" parTransId="{A4D241AA-70CF-4C73-A6D1-F15D209AE5BB}" sibTransId="{95834F36-48C3-47DE-B6AD-34ABBCEA7421}"/>
    <dgm:cxn modelId="{40A8AE6C-D77C-454A-967F-3337ABAA9C5E}" type="presOf" srcId="{33737149-261B-4299-9F72-4F975A8C22D7}" destId="{EA422F01-62A2-446E-8EB6-3BCE03C913F0}" srcOrd="1" destOrd="0" presId="urn:microsoft.com/office/officeart/2009/3/layout/HorizontalOrganizationChart"/>
    <dgm:cxn modelId="{15E1C800-A228-4C3B-9AC8-E48A98A848D8}" type="presOf" srcId="{CD0B51F4-3238-44CC-BF4E-9D808F6B2AA2}" destId="{95E077B5-D38D-48F5-BA91-E96D1B46B6D6}" srcOrd="1" destOrd="0" presId="urn:microsoft.com/office/officeart/2009/3/layout/HorizontalOrganizationChart"/>
    <dgm:cxn modelId="{F429E09C-42F1-4EC6-85F4-A2AA40607281}" type="presOf" srcId="{1A3DE598-E103-49C5-9A88-435151FCA2D9}" destId="{B6179CA8-1D8D-4830-9AC8-A10D0DB94359}" srcOrd="0" destOrd="0" presId="urn:microsoft.com/office/officeart/2009/3/layout/HorizontalOrganizationChart"/>
    <dgm:cxn modelId="{7CDCF149-D9D6-478C-9C64-2C2DBC0D26DC}" type="presOf" srcId="{7B707971-606D-4348-867E-9696026BCEEB}" destId="{93EA552E-26DA-447C-8AD2-AFE6BCA255BF}" srcOrd="1" destOrd="0" presId="urn:microsoft.com/office/officeart/2009/3/layout/HorizontalOrganizationChart"/>
    <dgm:cxn modelId="{323E5323-D2E1-4EDE-8C99-B7242CCD0108}" srcId="{0F89C15D-E03E-46DF-9FC3-9EF9964E98B0}" destId="{2C9E1BEE-B85A-42AF-A1D6-45937637EC49}" srcOrd="3" destOrd="0" parTransId="{B5761B43-7BB3-4679-B522-F2F28B0B9496}" sibTransId="{A16608E4-ED04-4EB7-BACF-BAE8FD545DB2}"/>
    <dgm:cxn modelId="{5A400D1A-FEDD-4C99-B1F7-5E89AA29B88C}" type="presOf" srcId="{0F89C15D-E03E-46DF-9FC3-9EF9964E98B0}" destId="{A9400314-6416-4303-AAF5-3049D2870B74}" srcOrd="0" destOrd="0" presId="urn:microsoft.com/office/officeart/2009/3/layout/HorizontalOrganizationChart"/>
    <dgm:cxn modelId="{0147C206-D05B-4D01-B28C-2EF758FF0904}" srcId="{788F57C5-C70F-4E15-BFE2-F006D23D643D}" destId="{6027183D-28D7-43F3-A38D-183C580BA95A}" srcOrd="2" destOrd="0" parTransId="{CA875C3D-3817-4AA1-988A-2841DD75A0C9}" sibTransId="{ACBDF07E-CD7C-4AF9-9623-1C13FC1C4CAD}"/>
    <dgm:cxn modelId="{B552BDFE-3EA6-4D3F-B6F8-5F0DDF82C0CC}" type="presOf" srcId="{6027183D-28D7-43F3-A38D-183C580BA95A}" destId="{413B8AD7-7E77-45B2-AD9C-5EC23F189A05}" srcOrd="1" destOrd="0" presId="urn:microsoft.com/office/officeart/2009/3/layout/HorizontalOrganizationChart"/>
    <dgm:cxn modelId="{2C3C467B-7AE2-427B-9401-6A600FEC2FFF}" srcId="{788F57C5-C70F-4E15-BFE2-F006D23D643D}" destId="{0C459286-8EDB-4439-8063-B2853F796F0F}" srcOrd="0" destOrd="0" parTransId="{1A3DE598-E103-49C5-9A88-435151FCA2D9}" sibTransId="{4BF14910-95A0-4569-BAEB-93E45C162CAD}"/>
    <dgm:cxn modelId="{03643519-CCD0-476C-AF44-D64076E6B6A5}" type="presOf" srcId="{2B6E91F0-9268-45C4-8203-C4BA77461DFD}" destId="{2DF0CF7F-6573-408C-A029-7FD60F2597FB}" srcOrd="0" destOrd="0" presId="urn:microsoft.com/office/officeart/2009/3/layout/HorizontalOrganizationChart"/>
    <dgm:cxn modelId="{D55F8541-1BD2-4DDA-89DC-FF8D71CA5C2F}" type="presOf" srcId="{66E7DA9B-DE44-4443-BD28-FCDD30903597}" destId="{DB1F27E9-4CAA-46A7-99AE-CC56ECDE36B6}" srcOrd="0" destOrd="0" presId="urn:microsoft.com/office/officeart/2009/3/layout/HorizontalOrganizationChart"/>
    <dgm:cxn modelId="{AA72C3ED-EC2E-443D-92FE-FBD7E591620D}" type="presOf" srcId="{3D7733AC-5EF9-4BA5-86DE-B06D36377786}" destId="{49824666-9093-405A-BEF5-773996784E5D}" srcOrd="0" destOrd="0" presId="urn:microsoft.com/office/officeart/2009/3/layout/HorizontalOrganizationChart"/>
    <dgm:cxn modelId="{0DF77409-7C7E-4C65-A677-98A6CA24A003}" srcId="{788F57C5-C70F-4E15-BFE2-F006D23D643D}" destId="{33737149-261B-4299-9F72-4F975A8C22D7}" srcOrd="1" destOrd="0" parTransId="{66E7DA9B-DE44-4443-BD28-FCDD30903597}" sibTransId="{FBB17145-4F90-4AD6-AE5C-F81864AA4FFD}"/>
    <dgm:cxn modelId="{94963551-F4FA-4703-BDA2-30BA5B61CE2E}" type="presOf" srcId="{6027183D-28D7-43F3-A38D-183C580BA95A}" destId="{C61A486A-1F30-497C-A244-D79E8F9FA7C2}" srcOrd="0" destOrd="0" presId="urn:microsoft.com/office/officeart/2009/3/layout/HorizontalOrganizationChart"/>
    <dgm:cxn modelId="{D1C2FE51-5ADA-4FA4-AACC-86B003206778}" type="presOf" srcId="{CA875C3D-3817-4AA1-988A-2841DD75A0C9}" destId="{069DAD99-F31E-4384-8F31-EE5048F9A1DA}" srcOrd="0" destOrd="0" presId="urn:microsoft.com/office/officeart/2009/3/layout/HorizontalOrganizationChart"/>
    <dgm:cxn modelId="{092AD369-42CB-46D5-9FDA-6DE7EC992E4B}" type="presOf" srcId="{A5C74FE6-8015-4D18-B865-D5E179E4411A}" destId="{E99ECAD6-BBDC-4BD9-927B-F2CB1A7284B8}" srcOrd="0" destOrd="0" presId="urn:microsoft.com/office/officeart/2009/3/layout/HorizontalOrganizationChart"/>
    <dgm:cxn modelId="{6AA71423-F532-4F5F-A64D-182F96D62D53}" type="presOf" srcId="{E2DA72B6-3636-48EB-99C9-EFEB206F5C6E}" destId="{3DA27DB5-3DCD-482C-8440-059792AA21D4}" srcOrd="0" destOrd="0" presId="urn:microsoft.com/office/officeart/2009/3/layout/HorizontalOrganizationChart"/>
    <dgm:cxn modelId="{9B138EB8-F36F-4AD4-A479-E34E3389BD9B}" srcId="{7B707971-606D-4348-867E-9696026BCEEB}" destId="{7FA26CEB-FF04-4FA1-913B-CC35B54363F7}" srcOrd="0" destOrd="0" parTransId="{7B430FDE-141B-49CB-A2FE-ACDF2F893C2D}" sibTransId="{C1E9FA08-1ECD-4CE3-A64A-6AE14C92F85F}"/>
    <dgm:cxn modelId="{163B79A6-3D82-4B17-9CAC-5C5C0E337196}" type="presOf" srcId="{5670E4C2-3995-40D8-B6D7-200C86FC19FC}" destId="{1EA40B3E-4B40-4742-A51B-BD77D1F3A2A4}" srcOrd="1" destOrd="0" presId="urn:microsoft.com/office/officeart/2009/3/layout/HorizontalOrganizationChart"/>
    <dgm:cxn modelId="{1990B5C0-3FF1-4DAD-8B15-7F0DE67509C5}" srcId="{0F89C15D-E03E-46DF-9FC3-9EF9964E98B0}" destId="{5670E4C2-3995-40D8-B6D7-200C86FC19FC}" srcOrd="1" destOrd="0" parTransId="{E2DA72B6-3636-48EB-99C9-EFEB206F5C6E}" sibTransId="{087AD233-B18C-4631-B01F-F31F6AD727C5}"/>
    <dgm:cxn modelId="{7BCA2E86-A583-4F9E-98A2-26C4DBBE1461}" type="presOf" srcId="{6C7CBA59-B6FB-45CF-947B-F1A6DB6B51AA}" destId="{A9C79602-A520-4500-B032-96EAACA166D8}" srcOrd="0" destOrd="0" presId="urn:microsoft.com/office/officeart/2009/3/layout/HorizontalOrganizationChart"/>
    <dgm:cxn modelId="{3548B3EF-AE9F-4A82-8D60-7800EB2D9B7E}" srcId="{0F89C15D-E03E-46DF-9FC3-9EF9964E98B0}" destId="{626158A6-C14A-4542-AEEC-47F7462CE319}" srcOrd="0" destOrd="0" parTransId="{E4C10E7F-03C5-4065-A56F-645E5BC83BC7}" sibTransId="{40D2481A-EDC1-480F-9FF6-230DCB10D1FD}"/>
    <dgm:cxn modelId="{9A39578F-7A7A-42BF-8282-349252B8DFAB}" type="presOf" srcId="{A4D241AA-70CF-4C73-A6D1-F15D209AE5BB}" destId="{98AB75CB-5A54-4D9E-A715-C89A7B50B559}" srcOrd="0" destOrd="0" presId="urn:microsoft.com/office/officeart/2009/3/layout/HorizontalOrganizationChart"/>
    <dgm:cxn modelId="{1B11A197-D7F0-416F-BBB7-E0A7A2A83F4A}" srcId="{788F57C5-C70F-4E15-BFE2-F006D23D643D}" destId="{2B6E91F0-9268-45C4-8203-C4BA77461DFD}" srcOrd="3" destOrd="0" parTransId="{770EDF66-4CB8-4349-B8C4-B2849E145711}" sibTransId="{7ED8999E-047F-4454-8178-19D94D5CD109}"/>
    <dgm:cxn modelId="{C01D1519-230C-4C4E-89D0-5B86ABA08122}" type="presOf" srcId="{7FA26CEB-FF04-4FA1-913B-CC35B54363F7}" destId="{8C11389E-2F73-4FC6-A88D-B810AE016FA9}" srcOrd="1" destOrd="0" presId="urn:microsoft.com/office/officeart/2009/3/layout/HorizontalOrganizationChart"/>
    <dgm:cxn modelId="{5B235899-0C5E-4DAD-9BF6-F09F3C2B3EEE}" srcId="{6C7CBA59-B6FB-45CF-947B-F1A6DB6B51AA}" destId="{81C23233-5A6F-4271-AFF8-3ABCA51A2DD2}" srcOrd="0" destOrd="0" parTransId="{CB684C8F-79F7-4FF0-8855-772CDB83303A}" sibTransId="{EEA1ACB9-F9ED-4650-9132-72A9F6EC4AFE}"/>
    <dgm:cxn modelId="{D29D5607-FC53-4612-BC02-796A72814756}" type="presOf" srcId="{2C9E1BEE-B85A-42AF-A1D6-45937637EC49}" destId="{9B0010E1-238B-44F3-AE46-D92FBA7E7DAA}" srcOrd="1" destOrd="0" presId="urn:microsoft.com/office/officeart/2009/3/layout/HorizontalOrganizationChart"/>
    <dgm:cxn modelId="{6BDBB6C1-5864-4F2F-91F4-B5D4374F9A52}" type="presOf" srcId="{EB65BD64-98FB-40A8-A329-D0F97EF4065D}" destId="{5474826C-4BE2-4F13-854F-A7C38D9187BA}" srcOrd="1" destOrd="0" presId="urn:microsoft.com/office/officeart/2009/3/layout/HorizontalOrganizationChart"/>
    <dgm:cxn modelId="{2C8AD339-D082-4FBA-9F73-5593C6E52FE7}" type="presOf" srcId="{E4C10E7F-03C5-4065-A56F-645E5BC83BC7}" destId="{79AE1D95-295B-4EAB-B738-BB00B8F987C0}" srcOrd="0" destOrd="0" presId="urn:microsoft.com/office/officeart/2009/3/layout/HorizontalOrganizationChart"/>
    <dgm:cxn modelId="{AECDBC34-165E-4D26-9BA7-7F3A23C62CE6}" type="presOf" srcId="{C2976504-311D-417C-B566-8024CB2D9DF9}" destId="{CD76B8BD-3D07-4600-876A-163927CECF6C}" srcOrd="0" destOrd="0" presId="urn:microsoft.com/office/officeart/2009/3/layout/HorizontalOrganizationChart"/>
    <dgm:cxn modelId="{C92D010F-0E43-4983-9640-601B62195371}" type="presOf" srcId="{CF35C2BA-FB50-42D9-B299-8EA354379547}" destId="{4A5EEA52-8F31-4856-B81D-CD290065C918}" srcOrd="0" destOrd="0" presId="urn:microsoft.com/office/officeart/2009/3/layout/HorizontalOrganizationChart"/>
    <dgm:cxn modelId="{83F423AC-6A41-40DF-80B3-F1332380B329}" type="presOf" srcId="{D57C71CC-ECCF-49E3-A23A-E2A38ADB39CD}" destId="{347C2503-65F0-438F-878D-5A692011DF3E}" srcOrd="0" destOrd="0" presId="urn:microsoft.com/office/officeart/2009/3/layout/HorizontalOrganizationChart"/>
    <dgm:cxn modelId="{2D2A5375-A37D-4BBE-8A63-7A26A4A18E9C}" srcId="{0F89C15D-E03E-46DF-9FC3-9EF9964E98B0}" destId="{AC3CEEF3-8BFE-4471-873E-109C83B5C4E7}" srcOrd="4" destOrd="0" parTransId="{A5C74FE6-8015-4D18-B865-D5E179E4411A}" sibTransId="{16BA139D-5F3E-4B29-9D7B-189FE087A8BF}"/>
    <dgm:cxn modelId="{81C518EA-1709-4CBD-87CB-B505005FFA29}" srcId="{D57C71CC-ECCF-49E3-A23A-E2A38ADB39CD}" destId="{0F89C15D-E03E-46DF-9FC3-9EF9964E98B0}" srcOrd="0" destOrd="0" parTransId="{FE3FB976-8D84-4A5D-9A5F-4AC1988EC6B4}" sibTransId="{9508C806-27B6-42BD-9ADB-744092550FB7}"/>
    <dgm:cxn modelId="{6E0DCD14-3DCC-4195-A7F9-C7CF974D6224}" type="presOf" srcId="{0F89C15D-E03E-46DF-9FC3-9EF9964E98B0}" destId="{76160CFF-B2C5-448D-8EB0-EA454AE388FD}" srcOrd="1" destOrd="0" presId="urn:microsoft.com/office/officeart/2009/3/layout/HorizontalOrganizationChart"/>
    <dgm:cxn modelId="{351FC8E0-CD1C-4EDC-B770-FFD3F1F5E660}" srcId="{81C23233-5A6F-4271-AFF8-3ABCA51A2DD2}" destId="{D57C71CC-ECCF-49E3-A23A-E2A38ADB39CD}" srcOrd="1" destOrd="0" parTransId="{C2976504-311D-417C-B566-8024CB2D9DF9}" sibTransId="{E93795F2-3D12-4F7B-94FD-858DD759BD06}"/>
    <dgm:cxn modelId="{8A5C45D7-D656-4769-86CC-B63595A8D64C}" type="presOf" srcId="{A82A7A4C-DC6F-4CF2-863A-F705D5D31F5D}" destId="{347FF130-7B32-47A3-9961-3417E5CBC6C7}" srcOrd="0" destOrd="0" presId="urn:microsoft.com/office/officeart/2009/3/layout/HorizontalOrganizationChart"/>
    <dgm:cxn modelId="{9B7CCC9D-8360-48A3-A598-29DB27A72644}" srcId="{81C23233-5A6F-4271-AFF8-3ABCA51A2DD2}" destId="{CD0B51F4-3238-44CC-BF4E-9D808F6B2AA2}" srcOrd="0" destOrd="0" parTransId="{E45A89AC-F3AE-4927-BFA3-427AF4559F3A}" sibTransId="{110C5E3A-2A59-406B-A301-1ADB5344F95B}"/>
    <dgm:cxn modelId="{D45C4C76-E5EB-466D-A556-712245E2E6DC}" type="presOf" srcId="{5670E4C2-3995-40D8-B6D7-200C86FC19FC}" destId="{1C38165E-3C72-40D8-A2B0-B966F7D0B9AC}" srcOrd="0" destOrd="0" presId="urn:microsoft.com/office/officeart/2009/3/layout/HorizontalOrganizationChart"/>
    <dgm:cxn modelId="{98CB3FA5-4DDF-4AC6-A83C-10276A4EC35E}" type="presOf" srcId="{CD0B51F4-3238-44CC-BF4E-9D808F6B2AA2}" destId="{273F5B8B-A727-459E-A361-59A35BFEDAAC}" srcOrd="0" destOrd="0" presId="urn:microsoft.com/office/officeart/2009/3/layout/HorizontalOrganizationChart"/>
    <dgm:cxn modelId="{8D1896B1-9D08-43F6-AD89-06B399E0595F}" srcId="{CD0B51F4-3238-44CC-BF4E-9D808F6B2AA2}" destId="{7B707971-606D-4348-867E-9696026BCEEB}" srcOrd="0" destOrd="0" parTransId="{213345DE-994E-49E7-9C02-724D77874686}" sibTransId="{E56ED0E1-FAEF-492A-9BDC-CA560A565481}"/>
    <dgm:cxn modelId="{CAED2A7C-3F61-41A4-BF50-446C8303AD04}" type="presOf" srcId="{788F57C5-C70F-4E15-BFE2-F006D23D643D}" destId="{6B6E144D-1C6B-417A-B663-130D541217BC}" srcOrd="1" destOrd="0" presId="urn:microsoft.com/office/officeart/2009/3/layout/HorizontalOrganizationChart"/>
    <dgm:cxn modelId="{9F6607B5-D511-4F26-8B0F-35AC8302EB64}" srcId="{CD0B51F4-3238-44CC-BF4E-9D808F6B2AA2}" destId="{A2F77184-31C5-423B-AD6F-DB0F1AA80FFB}" srcOrd="1" destOrd="0" parTransId="{F9EC4361-13EF-415B-AA9E-865D155C058D}" sibTransId="{07A125E8-0314-4AF0-B98C-BEA62C22E0A2}"/>
    <dgm:cxn modelId="{D4A0080A-4AD4-4BF2-B434-F75BCDDDA500}" type="presOf" srcId="{A2F77184-31C5-423B-AD6F-DB0F1AA80FFB}" destId="{4871D8BA-C2D2-4030-BD16-AB1AC1209C4F}" srcOrd="0" destOrd="0" presId="urn:microsoft.com/office/officeart/2009/3/layout/HorizontalOrganizationChart"/>
    <dgm:cxn modelId="{2D5DF6A7-2F95-4968-AB52-99C3DBEA9623}" type="presOf" srcId="{FE3FB976-8D84-4A5D-9A5F-4AC1988EC6B4}" destId="{11B68905-3973-4D67-A147-8955DD00C4A8}" srcOrd="0" destOrd="0" presId="urn:microsoft.com/office/officeart/2009/3/layout/HorizontalOrganizationChart"/>
    <dgm:cxn modelId="{0F433FF2-24B6-4F11-84FE-747A2DD5BAC0}" type="presOf" srcId="{788F57C5-C70F-4E15-BFE2-F006D23D643D}" destId="{D21968CE-2BCA-43ED-AB21-01476DBA2E3E}" srcOrd="0" destOrd="0" presId="urn:microsoft.com/office/officeart/2009/3/layout/HorizontalOrganizationChart"/>
    <dgm:cxn modelId="{611B9C6D-8DA2-4EDB-B0E2-2EDA80E9B3A6}" type="presOf" srcId="{E45A89AC-F3AE-4927-BFA3-427AF4559F3A}" destId="{B9942DE8-F7EA-4E24-9642-53B501BF585F}" srcOrd="0" destOrd="0" presId="urn:microsoft.com/office/officeart/2009/3/layout/HorizontalOrganizationChart"/>
    <dgm:cxn modelId="{5572BB7E-5660-442E-8F47-4E64A64CAB65}" type="presOf" srcId="{33737149-261B-4299-9F72-4F975A8C22D7}" destId="{BBCADBED-11C0-47EA-BF79-5A7520ED5F6A}" srcOrd="0" destOrd="0" presId="urn:microsoft.com/office/officeart/2009/3/layout/HorizontalOrganizationChart"/>
    <dgm:cxn modelId="{F68C7372-5D59-41A3-86C4-3A98DAC333C3}" type="presOf" srcId="{CF35C2BA-FB50-42D9-B299-8EA354379547}" destId="{56FBFE66-3689-41EC-993E-EE02544CDBB7}" srcOrd="1" destOrd="0" presId="urn:microsoft.com/office/officeart/2009/3/layout/HorizontalOrganizationChart"/>
    <dgm:cxn modelId="{2200CDFD-1191-46A7-A638-54A246888D17}" type="presOf" srcId="{626158A6-C14A-4542-AEEC-47F7462CE319}" destId="{2C0ADA3D-D335-4940-9B0A-313ECDAF8D42}" srcOrd="0" destOrd="0" presId="urn:microsoft.com/office/officeart/2009/3/layout/HorizontalOrganizationChart"/>
    <dgm:cxn modelId="{FBB85519-E0A7-4B46-8323-CAAA20D7F470}" type="presOf" srcId="{F9EC4361-13EF-415B-AA9E-865D155C058D}" destId="{730DAC67-BD38-4EB8-B514-0A0A2F6CF62C}" srcOrd="0" destOrd="0" presId="urn:microsoft.com/office/officeart/2009/3/layout/HorizontalOrganizationChart"/>
    <dgm:cxn modelId="{F9893860-3D62-47BF-9899-37F47061F4E6}" srcId="{7B707971-606D-4348-867E-9696026BCEEB}" destId="{EB65BD64-98FB-40A8-A329-D0F97EF4065D}" srcOrd="1" destOrd="0" parTransId="{3D7733AC-5EF9-4BA5-86DE-B06D36377786}" sibTransId="{E89FAE46-F2CC-43E3-B6A1-4DE4A76F0868}"/>
    <dgm:cxn modelId="{EB322C3A-B378-4729-84EE-615CDA4BE101}" type="presOf" srcId="{0C459286-8EDB-4439-8063-B2853F796F0F}" destId="{3E77BDAC-F2E6-4214-8B9E-B631BD55B87A}" srcOrd="1" destOrd="0" presId="urn:microsoft.com/office/officeart/2009/3/layout/HorizontalOrganizationChart"/>
    <dgm:cxn modelId="{E2B91F9B-22DC-43CB-88AA-A86D2350E602}" type="presOf" srcId="{EB65BD64-98FB-40A8-A329-D0F97EF4065D}" destId="{53819669-E06B-42E5-9C9C-AFE7D05BD1C2}" srcOrd="0" destOrd="0" presId="urn:microsoft.com/office/officeart/2009/3/layout/HorizontalOrganizationChart"/>
    <dgm:cxn modelId="{A10E893F-372E-44FF-83C6-9FB567B07BEF}" type="presOf" srcId="{626158A6-C14A-4542-AEEC-47F7462CE319}" destId="{1AEA55A0-DC72-4EAF-9FDB-D91C4B3CCEC4}" srcOrd="1" destOrd="0" presId="urn:microsoft.com/office/officeart/2009/3/layout/HorizontalOrganizationChart"/>
    <dgm:cxn modelId="{7CE40026-E46C-4DC7-8117-6D8FDEA74353}" type="presOf" srcId="{2C9E1BEE-B85A-42AF-A1D6-45937637EC49}" destId="{AF7C1FAE-120B-4FCD-8F8F-49D5A6A20677}" srcOrd="0" destOrd="0" presId="urn:microsoft.com/office/officeart/2009/3/layout/HorizontalOrganizationChart"/>
    <dgm:cxn modelId="{05B492BF-4269-47A3-9326-E73AD7FAD2BF}" type="presOf" srcId="{7B430FDE-141B-49CB-A2FE-ACDF2F893C2D}" destId="{8B044245-4AA9-420C-BE13-4F0B6E8B1F29}" srcOrd="0" destOrd="0" presId="urn:microsoft.com/office/officeart/2009/3/layout/HorizontalOrganizationChart"/>
    <dgm:cxn modelId="{CCF92DED-8E62-449F-94C9-88EB9484B22C}" type="presOf" srcId="{2B6E91F0-9268-45C4-8203-C4BA77461DFD}" destId="{2509960D-606A-4D79-A5B5-3119AC6DFA4D}" srcOrd="1" destOrd="0" presId="urn:microsoft.com/office/officeart/2009/3/layout/HorizontalOrganizationChart"/>
    <dgm:cxn modelId="{454DF909-6806-4FCE-96A8-255E9D8D7475}" type="presOf" srcId="{7B707971-606D-4348-867E-9696026BCEEB}" destId="{A2B25F3C-AFDE-4EFB-BD24-511B1E9EAD54}" srcOrd="0" destOrd="0" presId="urn:microsoft.com/office/officeart/2009/3/layout/HorizontalOrganizationChart"/>
    <dgm:cxn modelId="{8091E85E-22FF-4CE1-8241-3186CB085FC8}" type="presOf" srcId="{AC3CEEF3-8BFE-4471-873E-109C83B5C4E7}" destId="{737FF37F-AB94-461C-B897-509A2C7010CA}" srcOrd="0" destOrd="0" presId="urn:microsoft.com/office/officeart/2009/3/layout/HorizontalOrganizationChart"/>
    <dgm:cxn modelId="{0E0080A6-BE97-44F2-ABBE-74E181D63D98}" type="presParOf" srcId="{A9C79602-A520-4500-B032-96EAACA166D8}" destId="{5B18AF8D-2E0D-4B3E-83B0-47F49C74C38A}" srcOrd="0" destOrd="0" presId="urn:microsoft.com/office/officeart/2009/3/layout/HorizontalOrganizationChart"/>
    <dgm:cxn modelId="{846283E2-D15C-4E89-A484-BDB9EF8BF41C}" type="presParOf" srcId="{5B18AF8D-2E0D-4B3E-83B0-47F49C74C38A}" destId="{527A095F-5B85-4EFD-8FE2-808C5AD26D0E}" srcOrd="0" destOrd="0" presId="urn:microsoft.com/office/officeart/2009/3/layout/HorizontalOrganizationChart"/>
    <dgm:cxn modelId="{000B0766-3409-4975-9C61-094D1B7A7063}" type="presParOf" srcId="{527A095F-5B85-4EFD-8FE2-808C5AD26D0E}" destId="{F08F4557-78F7-4512-ADA6-3D8F652AE339}" srcOrd="0" destOrd="0" presId="urn:microsoft.com/office/officeart/2009/3/layout/HorizontalOrganizationChart"/>
    <dgm:cxn modelId="{E44B682C-4FE4-41FA-A12F-736E3B86CFE3}" type="presParOf" srcId="{527A095F-5B85-4EFD-8FE2-808C5AD26D0E}" destId="{19F76FEE-B2CC-40AC-A940-1C631487A98C}" srcOrd="1" destOrd="0" presId="urn:microsoft.com/office/officeart/2009/3/layout/HorizontalOrganizationChart"/>
    <dgm:cxn modelId="{F951CBDE-E43E-4512-AEAB-BDD471FF007C}" type="presParOf" srcId="{5B18AF8D-2E0D-4B3E-83B0-47F49C74C38A}" destId="{F7EA97E5-15A8-499F-89B4-64AA8E55A091}" srcOrd="1" destOrd="0" presId="urn:microsoft.com/office/officeart/2009/3/layout/HorizontalOrganizationChart"/>
    <dgm:cxn modelId="{46DFF553-33C8-4729-829F-5154E07428B5}" type="presParOf" srcId="{F7EA97E5-15A8-499F-89B4-64AA8E55A091}" destId="{B9942DE8-F7EA-4E24-9642-53B501BF585F}" srcOrd="0" destOrd="0" presId="urn:microsoft.com/office/officeart/2009/3/layout/HorizontalOrganizationChart"/>
    <dgm:cxn modelId="{44AB456C-A48E-4884-960C-968C0FDAEE27}" type="presParOf" srcId="{F7EA97E5-15A8-499F-89B4-64AA8E55A091}" destId="{05AE366D-27BC-407A-9EF8-6A26AA334F78}" srcOrd="1" destOrd="0" presId="urn:microsoft.com/office/officeart/2009/3/layout/HorizontalOrganizationChart"/>
    <dgm:cxn modelId="{18D1B6F6-432B-4B95-802C-F932A4CB6740}" type="presParOf" srcId="{05AE366D-27BC-407A-9EF8-6A26AA334F78}" destId="{CE54F171-525D-442E-96B4-0430C619C9F5}" srcOrd="0" destOrd="0" presId="urn:microsoft.com/office/officeart/2009/3/layout/HorizontalOrganizationChart"/>
    <dgm:cxn modelId="{BEAA20B1-A7C9-43C9-AD2A-AEE97B5B4567}" type="presParOf" srcId="{CE54F171-525D-442E-96B4-0430C619C9F5}" destId="{273F5B8B-A727-459E-A361-59A35BFEDAAC}" srcOrd="0" destOrd="0" presId="urn:microsoft.com/office/officeart/2009/3/layout/HorizontalOrganizationChart"/>
    <dgm:cxn modelId="{D7098F3D-F744-4068-BCED-75416F334C0F}" type="presParOf" srcId="{CE54F171-525D-442E-96B4-0430C619C9F5}" destId="{95E077B5-D38D-48F5-BA91-E96D1B46B6D6}" srcOrd="1" destOrd="0" presId="urn:microsoft.com/office/officeart/2009/3/layout/HorizontalOrganizationChart"/>
    <dgm:cxn modelId="{CFE4A593-538F-4820-B0C5-F9510DB9B3E0}" type="presParOf" srcId="{05AE366D-27BC-407A-9EF8-6A26AA334F78}" destId="{6C5C34C2-26C5-40CE-9A8D-444B87C925C7}" srcOrd="1" destOrd="0" presId="urn:microsoft.com/office/officeart/2009/3/layout/HorizontalOrganizationChart"/>
    <dgm:cxn modelId="{CB7B78F9-8FBB-43B3-8A53-54CF19E2ABB3}" type="presParOf" srcId="{6C5C34C2-26C5-40CE-9A8D-444B87C925C7}" destId="{A0EDC962-5917-4465-9926-4BC944F1E1F6}" srcOrd="0" destOrd="0" presId="urn:microsoft.com/office/officeart/2009/3/layout/HorizontalOrganizationChart"/>
    <dgm:cxn modelId="{3096B2A7-0F2E-49A7-A1F9-46137460A9BE}" type="presParOf" srcId="{6C5C34C2-26C5-40CE-9A8D-444B87C925C7}" destId="{D580B46F-8D44-4FC1-9528-46D1C2CAFC43}" srcOrd="1" destOrd="0" presId="urn:microsoft.com/office/officeart/2009/3/layout/HorizontalOrganizationChart"/>
    <dgm:cxn modelId="{00DE4BBD-802E-49BB-885C-9745B5A135D7}" type="presParOf" srcId="{D580B46F-8D44-4FC1-9528-46D1C2CAFC43}" destId="{BEC21194-A435-4328-A1EE-221E20A007D2}" srcOrd="0" destOrd="0" presId="urn:microsoft.com/office/officeart/2009/3/layout/HorizontalOrganizationChart"/>
    <dgm:cxn modelId="{6C1F5DEE-3C70-40CA-A5F0-5510177FF41E}" type="presParOf" srcId="{BEC21194-A435-4328-A1EE-221E20A007D2}" destId="{A2B25F3C-AFDE-4EFB-BD24-511B1E9EAD54}" srcOrd="0" destOrd="0" presId="urn:microsoft.com/office/officeart/2009/3/layout/HorizontalOrganizationChart"/>
    <dgm:cxn modelId="{A79F9E38-574E-4F3A-A966-A0D48E69A51E}" type="presParOf" srcId="{BEC21194-A435-4328-A1EE-221E20A007D2}" destId="{93EA552E-26DA-447C-8AD2-AFE6BCA255BF}" srcOrd="1" destOrd="0" presId="urn:microsoft.com/office/officeart/2009/3/layout/HorizontalOrganizationChart"/>
    <dgm:cxn modelId="{B6D196A7-A413-4E77-BD54-06FE00AE6A5C}" type="presParOf" srcId="{D580B46F-8D44-4FC1-9528-46D1C2CAFC43}" destId="{A4DD2788-DC69-4C68-A168-0615E9FD15F0}" srcOrd="1" destOrd="0" presId="urn:microsoft.com/office/officeart/2009/3/layout/HorizontalOrganizationChart"/>
    <dgm:cxn modelId="{58A59396-BDA7-4E86-BA12-D3D3D2AFC6BB}" type="presParOf" srcId="{A4DD2788-DC69-4C68-A168-0615E9FD15F0}" destId="{8B044245-4AA9-420C-BE13-4F0B6E8B1F29}" srcOrd="0" destOrd="0" presId="urn:microsoft.com/office/officeart/2009/3/layout/HorizontalOrganizationChart"/>
    <dgm:cxn modelId="{20EB8A94-F257-41DE-B6A1-9EEB31F3DEFE}" type="presParOf" srcId="{A4DD2788-DC69-4C68-A168-0615E9FD15F0}" destId="{7BEFE546-AEB9-4CF2-9956-F23FD5C7EE82}" srcOrd="1" destOrd="0" presId="urn:microsoft.com/office/officeart/2009/3/layout/HorizontalOrganizationChart"/>
    <dgm:cxn modelId="{A5F76B7F-2CC0-4739-BC52-0A179950513E}" type="presParOf" srcId="{7BEFE546-AEB9-4CF2-9956-F23FD5C7EE82}" destId="{EA92F475-9534-41C2-915B-5CFD56A13978}" srcOrd="0" destOrd="0" presId="urn:microsoft.com/office/officeart/2009/3/layout/HorizontalOrganizationChart"/>
    <dgm:cxn modelId="{1FBC1981-6C4C-4814-A40F-910588E70D7D}" type="presParOf" srcId="{EA92F475-9534-41C2-915B-5CFD56A13978}" destId="{BD8E87AF-2BD5-452B-B7ED-70E255201AE0}" srcOrd="0" destOrd="0" presId="urn:microsoft.com/office/officeart/2009/3/layout/HorizontalOrganizationChart"/>
    <dgm:cxn modelId="{832BCE51-E221-4246-A565-856FACE344FC}" type="presParOf" srcId="{EA92F475-9534-41C2-915B-5CFD56A13978}" destId="{8C11389E-2F73-4FC6-A88D-B810AE016FA9}" srcOrd="1" destOrd="0" presId="urn:microsoft.com/office/officeart/2009/3/layout/HorizontalOrganizationChart"/>
    <dgm:cxn modelId="{6D4EBA99-15CD-45D8-8917-5A2589938630}" type="presParOf" srcId="{7BEFE546-AEB9-4CF2-9956-F23FD5C7EE82}" destId="{69C91C97-1EAC-496B-A9DA-186089A487DE}" srcOrd="1" destOrd="0" presId="urn:microsoft.com/office/officeart/2009/3/layout/HorizontalOrganizationChart"/>
    <dgm:cxn modelId="{44B57135-EA8B-4B13-9FCE-3941049CEF65}" type="presParOf" srcId="{7BEFE546-AEB9-4CF2-9956-F23FD5C7EE82}" destId="{4A4306B1-59B7-4EE5-ACCA-32F16FD2FB10}" srcOrd="2" destOrd="0" presId="urn:microsoft.com/office/officeart/2009/3/layout/HorizontalOrganizationChart"/>
    <dgm:cxn modelId="{1193B2A7-7B70-4CDF-BFB1-03CFB9C7E8F1}" type="presParOf" srcId="{A4DD2788-DC69-4C68-A168-0615E9FD15F0}" destId="{49824666-9093-405A-BEF5-773996784E5D}" srcOrd="2" destOrd="0" presId="urn:microsoft.com/office/officeart/2009/3/layout/HorizontalOrganizationChart"/>
    <dgm:cxn modelId="{1CC8AF11-E3B5-400A-94E9-2CCF03AF02B6}" type="presParOf" srcId="{A4DD2788-DC69-4C68-A168-0615E9FD15F0}" destId="{8A42DCC3-F0DA-4B71-A6F4-8786916414B7}" srcOrd="3" destOrd="0" presId="urn:microsoft.com/office/officeart/2009/3/layout/HorizontalOrganizationChart"/>
    <dgm:cxn modelId="{6C2A5CEF-128E-4B25-B487-BDACFDF99322}" type="presParOf" srcId="{8A42DCC3-F0DA-4B71-A6F4-8786916414B7}" destId="{CEC660FE-DE99-4B6F-932E-5B2AC96F345B}" srcOrd="0" destOrd="0" presId="urn:microsoft.com/office/officeart/2009/3/layout/HorizontalOrganizationChart"/>
    <dgm:cxn modelId="{D502D6DB-CE79-4F8B-9B3F-4BB31FBF0C44}" type="presParOf" srcId="{CEC660FE-DE99-4B6F-932E-5B2AC96F345B}" destId="{53819669-E06B-42E5-9C9C-AFE7D05BD1C2}" srcOrd="0" destOrd="0" presId="urn:microsoft.com/office/officeart/2009/3/layout/HorizontalOrganizationChart"/>
    <dgm:cxn modelId="{F3A32026-66DF-4E03-BBD9-1EFB0FEDA1A2}" type="presParOf" srcId="{CEC660FE-DE99-4B6F-932E-5B2AC96F345B}" destId="{5474826C-4BE2-4F13-854F-A7C38D9187BA}" srcOrd="1" destOrd="0" presId="urn:microsoft.com/office/officeart/2009/3/layout/HorizontalOrganizationChart"/>
    <dgm:cxn modelId="{490AA645-EE30-41F3-A253-BC76C840B760}" type="presParOf" srcId="{8A42DCC3-F0DA-4B71-A6F4-8786916414B7}" destId="{1B127319-29B3-41DB-B3C0-708F2BB96905}" srcOrd="1" destOrd="0" presId="urn:microsoft.com/office/officeart/2009/3/layout/HorizontalOrganizationChart"/>
    <dgm:cxn modelId="{70FC90A2-9DF8-4E34-A608-D7022D249DCA}" type="presParOf" srcId="{8A42DCC3-F0DA-4B71-A6F4-8786916414B7}" destId="{4A221C03-FE34-4414-932E-146656C4FC1D}" srcOrd="2" destOrd="0" presId="urn:microsoft.com/office/officeart/2009/3/layout/HorizontalOrganizationChart"/>
    <dgm:cxn modelId="{8491BEC4-0670-4A5C-9637-EB18D176C91A}" type="presParOf" srcId="{D580B46F-8D44-4FC1-9528-46D1C2CAFC43}" destId="{CBF5781C-956D-4949-9F5E-BAED7530C10A}" srcOrd="2" destOrd="0" presId="urn:microsoft.com/office/officeart/2009/3/layout/HorizontalOrganizationChart"/>
    <dgm:cxn modelId="{874A03B5-9515-417B-B6C9-5BEF8191A867}" type="presParOf" srcId="{6C5C34C2-26C5-40CE-9A8D-444B87C925C7}" destId="{730DAC67-BD38-4EB8-B514-0A0A2F6CF62C}" srcOrd="2" destOrd="0" presId="urn:microsoft.com/office/officeart/2009/3/layout/HorizontalOrganizationChart"/>
    <dgm:cxn modelId="{67E20C3E-2CBD-4DD3-8B03-8312AAAB3A80}" type="presParOf" srcId="{6C5C34C2-26C5-40CE-9A8D-444B87C925C7}" destId="{1A42187F-327E-4FE6-B99F-3E2CE9A090E0}" srcOrd="3" destOrd="0" presId="urn:microsoft.com/office/officeart/2009/3/layout/HorizontalOrganizationChart"/>
    <dgm:cxn modelId="{65B548EB-30C0-4AA2-A33A-A17B39232520}" type="presParOf" srcId="{1A42187F-327E-4FE6-B99F-3E2CE9A090E0}" destId="{2930C8A4-8F8E-4083-8068-95D6229F766B}" srcOrd="0" destOrd="0" presId="urn:microsoft.com/office/officeart/2009/3/layout/HorizontalOrganizationChart"/>
    <dgm:cxn modelId="{4A7F17A0-9927-4425-A571-4FAFDB284665}" type="presParOf" srcId="{2930C8A4-8F8E-4083-8068-95D6229F766B}" destId="{4871D8BA-C2D2-4030-BD16-AB1AC1209C4F}" srcOrd="0" destOrd="0" presId="urn:microsoft.com/office/officeart/2009/3/layout/HorizontalOrganizationChart"/>
    <dgm:cxn modelId="{A44D28C7-683C-43BA-9A38-D05129B1A230}" type="presParOf" srcId="{2930C8A4-8F8E-4083-8068-95D6229F766B}" destId="{93ED4EA7-9CDD-4365-8997-9D12C00E8CD2}" srcOrd="1" destOrd="0" presId="urn:microsoft.com/office/officeart/2009/3/layout/HorizontalOrganizationChart"/>
    <dgm:cxn modelId="{BA6E5E8A-04A8-48A4-95DE-7ADD69CF0E3E}" type="presParOf" srcId="{1A42187F-327E-4FE6-B99F-3E2CE9A090E0}" destId="{1A37B81B-D370-4C1F-864E-99B32C67F4B7}" srcOrd="1" destOrd="0" presId="urn:microsoft.com/office/officeart/2009/3/layout/HorizontalOrganizationChart"/>
    <dgm:cxn modelId="{6053CBB6-DD2B-4604-8703-E8BB4F30BA23}" type="presParOf" srcId="{1A42187F-327E-4FE6-B99F-3E2CE9A090E0}" destId="{7E3CBD79-1926-4FD3-B91E-02995E04A888}" srcOrd="2" destOrd="0" presId="urn:microsoft.com/office/officeart/2009/3/layout/HorizontalOrganizationChart"/>
    <dgm:cxn modelId="{B57C0119-6B51-4E76-B050-E7A088E47EAD}" type="presParOf" srcId="{05AE366D-27BC-407A-9EF8-6A26AA334F78}" destId="{E308B299-ABF6-476E-9E9D-FC56D08B8679}" srcOrd="2" destOrd="0" presId="urn:microsoft.com/office/officeart/2009/3/layout/HorizontalOrganizationChart"/>
    <dgm:cxn modelId="{6589CB0C-52D9-4671-8F46-7EFC2377129C}" type="presParOf" srcId="{F7EA97E5-15A8-499F-89B4-64AA8E55A091}" destId="{CD76B8BD-3D07-4600-876A-163927CECF6C}" srcOrd="2" destOrd="0" presId="urn:microsoft.com/office/officeart/2009/3/layout/HorizontalOrganizationChart"/>
    <dgm:cxn modelId="{7C99137D-0315-4AC8-A3E1-390F7392B29B}" type="presParOf" srcId="{F7EA97E5-15A8-499F-89B4-64AA8E55A091}" destId="{CD56F5DE-6612-4521-9F48-28E19AE7A6B4}" srcOrd="3" destOrd="0" presId="urn:microsoft.com/office/officeart/2009/3/layout/HorizontalOrganizationChart"/>
    <dgm:cxn modelId="{65A3AE34-124A-4C11-9796-B2314F48C3BD}" type="presParOf" srcId="{CD56F5DE-6612-4521-9F48-28E19AE7A6B4}" destId="{63ECAA28-4EDD-4F97-94BC-1F17BC6F605B}" srcOrd="0" destOrd="0" presId="urn:microsoft.com/office/officeart/2009/3/layout/HorizontalOrganizationChart"/>
    <dgm:cxn modelId="{C4DEF6A8-D932-4D76-ACD1-53F7F6C303E6}" type="presParOf" srcId="{63ECAA28-4EDD-4F97-94BC-1F17BC6F605B}" destId="{347C2503-65F0-438F-878D-5A692011DF3E}" srcOrd="0" destOrd="0" presId="urn:microsoft.com/office/officeart/2009/3/layout/HorizontalOrganizationChart"/>
    <dgm:cxn modelId="{6D83B8FE-190D-4B59-BDC2-AA4867249043}" type="presParOf" srcId="{63ECAA28-4EDD-4F97-94BC-1F17BC6F605B}" destId="{55F88126-5F5A-4FAA-9391-798489EBC897}" srcOrd="1" destOrd="0" presId="urn:microsoft.com/office/officeart/2009/3/layout/HorizontalOrganizationChart"/>
    <dgm:cxn modelId="{FD61EB6A-7D4B-407A-8A54-1CAF2083779C}" type="presParOf" srcId="{CD56F5DE-6612-4521-9F48-28E19AE7A6B4}" destId="{19BAF786-3F63-42AE-9BDA-32DFA0E4C2C5}" srcOrd="1" destOrd="0" presId="urn:microsoft.com/office/officeart/2009/3/layout/HorizontalOrganizationChart"/>
    <dgm:cxn modelId="{57C7D171-B188-4CAA-BE90-B8DE622C481A}" type="presParOf" srcId="{19BAF786-3F63-42AE-9BDA-32DFA0E4C2C5}" destId="{11B68905-3973-4D67-A147-8955DD00C4A8}" srcOrd="0" destOrd="0" presId="urn:microsoft.com/office/officeart/2009/3/layout/HorizontalOrganizationChart"/>
    <dgm:cxn modelId="{FE02BF3D-6209-4DE9-847D-A3AD3F27070E}" type="presParOf" srcId="{19BAF786-3F63-42AE-9BDA-32DFA0E4C2C5}" destId="{E7663FD8-8C42-403D-A138-30F321EB868C}" srcOrd="1" destOrd="0" presId="urn:microsoft.com/office/officeart/2009/3/layout/HorizontalOrganizationChart"/>
    <dgm:cxn modelId="{AB87A26C-0EEA-490B-82E0-9F90B16A19C7}" type="presParOf" srcId="{E7663FD8-8C42-403D-A138-30F321EB868C}" destId="{F7C9A6F3-B8AF-4190-A7C6-8E5499FE9157}" srcOrd="0" destOrd="0" presId="urn:microsoft.com/office/officeart/2009/3/layout/HorizontalOrganizationChart"/>
    <dgm:cxn modelId="{5121E9D2-FFC1-4965-BFB1-0F027F7025A5}" type="presParOf" srcId="{F7C9A6F3-B8AF-4190-A7C6-8E5499FE9157}" destId="{A9400314-6416-4303-AAF5-3049D2870B74}" srcOrd="0" destOrd="0" presId="urn:microsoft.com/office/officeart/2009/3/layout/HorizontalOrganizationChart"/>
    <dgm:cxn modelId="{4B2C651C-B3C1-4610-92A4-626C4C314B12}" type="presParOf" srcId="{F7C9A6F3-B8AF-4190-A7C6-8E5499FE9157}" destId="{76160CFF-B2C5-448D-8EB0-EA454AE388FD}" srcOrd="1" destOrd="0" presId="urn:microsoft.com/office/officeart/2009/3/layout/HorizontalOrganizationChart"/>
    <dgm:cxn modelId="{510E810D-2519-431C-AC54-E5BE8DD6395C}" type="presParOf" srcId="{E7663FD8-8C42-403D-A138-30F321EB868C}" destId="{E0756694-672F-40EE-84BE-243CC75F1100}" srcOrd="1" destOrd="0" presId="urn:microsoft.com/office/officeart/2009/3/layout/HorizontalOrganizationChart"/>
    <dgm:cxn modelId="{A2705E99-D71F-4AB8-8604-A12F4DEB4382}" type="presParOf" srcId="{E0756694-672F-40EE-84BE-243CC75F1100}" destId="{79AE1D95-295B-4EAB-B738-BB00B8F987C0}" srcOrd="0" destOrd="0" presId="urn:microsoft.com/office/officeart/2009/3/layout/HorizontalOrganizationChart"/>
    <dgm:cxn modelId="{389C90AA-4E5D-482D-B70E-82607E379E6C}" type="presParOf" srcId="{E0756694-672F-40EE-84BE-243CC75F1100}" destId="{83E46C82-769E-4910-82A6-E06052E88F7A}" srcOrd="1" destOrd="0" presId="urn:microsoft.com/office/officeart/2009/3/layout/HorizontalOrganizationChart"/>
    <dgm:cxn modelId="{DDBE3512-188D-4400-8175-9C5DB26A8B98}" type="presParOf" srcId="{83E46C82-769E-4910-82A6-E06052E88F7A}" destId="{8618A109-0BB3-483C-BDBD-77511DF94061}" srcOrd="0" destOrd="0" presId="urn:microsoft.com/office/officeart/2009/3/layout/HorizontalOrganizationChart"/>
    <dgm:cxn modelId="{83505910-A49A-4E78-BE38-D6A52415D17E}" type="presParOf" srcId="{8618A109-0BB3-483C-BDBD-77511DF94061}" destId="{2C0ADA3D-D335-4940-9B0A-313ECDAF8D42}" srcOrd="0" destOrd="0" presId="urn:microsoft.com/office/officeart/2009/3/layout/HorizontalOrganizationChart"/>
    <dgm:cxn modelId="{E0CC479C-A32D-4B33-871B-9D889156D845}" type="presParOf" srcId="{8618A109-0BB3-483C-BDBD-77511DF94061}" destId="{1AEA55A0-DC72-4EAF-9FDB-D91C4B3CCEC4}" srcOrd="1" destOrd="0" presId="urn:microsoft.com/office/officeart/2009/3/layout/HorizontalOrganizationChart"/>
    <dgm:cxn modelId="{9C7977F0-7CF4-4261-9AD1-A911C887296D}" type="presParOf" srcId="{83E46C82-769E-4910-82A6-E06052E88F7A}" destId="{226C1209-5D36-4926-9A75-63F0C8FB15B3}" srcOrd="1" destOrd="0" presId="urn:microsoft.com/office/officeart/2009/3/layout/HorizontalOrganizationChart"/>
    <dgm:cxn modelId="{509E2E58-FEAF-4F61-BF0A-B64F02CAF2B9}" type="presParOf" srcId="{83E46C82-769E-4910-82A6-E06052E88F7A}" destId="{DCD397D6-1138-474C-BD3F-DA7A2C255AD0}" srcOrd="2" destOrd="0" presId="urn:microsoft.com/office/officeart/2009/3/layout/HorizontalOrganizationChart"/>
    <dgm:cxn modelId="{F061C7FB-C03F-46A6-AEF0-511AC1EC07A8}" type="presParOf" srcId="{E0756694-672F-40EE-84BE-243CC75F1100}" destId="{3DA27DB5-3DCD-482C-8440-059792AA21D4}" srcOrd="2" destOrd="0" presId="urn:microsoft.com/office/officeart/2009/3/layout/HorizontalOrganizationChart"/>
    <dgm:cxn modelId="{D3F9E5CE-750A-4066-BE08-2157999C5467}" type="presParOf" srcId="{E0756694-672F-40EE-84BE-243CC75F1100}" destId="{5A8EB0CE-DD58-40D2-BBA1-DFEAD758D3D3}" srcOrd="3" destOrd="0" presId="urn:microsoft.com/office/officeart/2009/3/layout/HorizontalOrganizationChart"/>
    <dgm:cxn modelId="{24BE0D22-EA67-4D0E-A1BC-30CBE42568FF}" type="presParOf" srcId="{5A8EB0CE-DD58-40D2-BBA1-DFEAD758D3D3}" destId="{41BFEC1B-7169-44D6-AA6B-72F7E0C09D4D}" srcOrd="0" destOrd="0" presId="urn:microsoft.com/office/officeart/2009/3/layout/HorizontalOrganizationChart"/>
    <dgm:cxn modelId="{AC37320D-959E-45D0-855F-80232525C1DA}" type="presParOf" srcId="{41BFEC1B-7169-44D6-AA6B-72F7E0C09D4D}" destId="{1C38165E-3C72-40D8-A2B0-B966F7D0B9AC}" srcOrd="0" destOrd="0" presId="urn:microsoft.com/office/officeart/2009/3/layout/HorizontalOrganizationChart"/>
    <dgm:cxn modelId="{4A86430D-2891-45D0-8810-87B84DD989FF}" type="presParOf" srcId="{41BFEC1B-7169-44D6-AA6B-72F7E0C09D4D}" destId="{1EA40B3E-4B40-4742-A51B-BD77D1F3A2A4}" srcOrd="1" destOrd="0" presId="urn:microsoft.com/office/officeart/2009/3/layout/HorizontalOrganizationChart"/>
    <dgm:cxn modelId="{FD7377DB-8278-49C8-A6E6-A5D763AA17FC}" type="presParOf" srcId="{5A8EB0CE-DD58-40D2-BBA1-DFEAD758D3D3}" destId="{8DA8E3D5-7E0A-4228-92FF-970C9D0D0014}" srcOrd="1" destOrd="0" presId="urn:microsoft.com/office/officeart/2009/3/layout/HorizontalOrganizationChart"/>
    <dgm:cxn modelId="{7B4736A1-8360-4A99-8015-EDBA47E45AFC}" type="presParOf" srcId="{5A8EB0CE-DD58-40D2-BBA1-DFEAD758D3D3}" destId="{3286D345-34EB-4EC3-8504-CF4FA1FACB29}" srcOrd="2" destOrd="0" presId="urn:microsoft.com/office/officeart/2009/3/layout/HorizontalOrganizationChart"/>
    <dgm:cxn modelId="{56E7FC71-472D-4D94-9A4A-0F55FCD66CAD}" type="presParOf" srcId="{E0756694-672F-40EE-84BE-243CC75F1100}" destId="{98AB75CB-5A54-4D9E-A715-C89A7B50B559}" srcOrd="4" destOrd="0" presId="urn:microsoft.com/office/officeart/2009/3/layout/HorizontalOrganizationChart"/>
    <dgm:cxn modelId="{13F45B66-E1D0-452B-8754-99B3BB47631E}" type="presParOf" srcId="{E0756694-672F-40EE-84BE-243CC75F1100}" destId="{8FAA4648-0D08-46D9-8316-08D0FC5C1682}" srcOrd="5" destOrd="0" presId="urn:microsoft.com/office/officeart/2009/3/layout/HorizontalOrganizationChart"/>
    <dgm:cxn modelId="{F470DA67-C6C1-4D0D-B9D0-E8EFE56F074D}" type="presParOf" srcId="{8FAA4648-0D08-46D9-8316-08D0FC5C1682}" destId="{7D7209F9-A361-4B94-9FFA-E8CC15A6FA38}" srcOrd="0" destOrd="0" presId="urn:microsoft.com/office/officeart/2009/3/layout/HorizontalOrganizationChart"/>
    <dgm:cxn modelId="{197702B2-0FD4-46A7-B747-680094A6926C}" type="presParOf" srcId="{7D7209F9-A361-4B94-9FFA-E8CC15A6FA38}" destId="{4A5EEA52-8F31-4856-B81D-CD290065C918}" srcOrd="0" destOrd="0" presId="urn:microsoft.com/office/officeart/2009/3/layout/HorizontalOrganizationChart"/>
    <dgm:cxn modelId="{56FC2AB9-9705-4CA5-8803-6F23959C9425}" type="presParOf" srcId="{7D7209F9-A361-4B94-9FFA-E8CC15A6FA38}" destId="{56FBFE66-3689-41EC-993E-EE02544CDBB7}" srcOrd="1" destOrd="0" presId="urn:microsoft.com/office/officeart/2009/3/layout/HorizontalOrganizationChart"/>
    <dgm:cxn modelId="{241DBAB1-5048-47A0-8755-E04154743C92}" type="presParOf" srcId="{8FAA4648-0D08-46D9-8316-08D0FC5C1682}" destId="{68B79826-AA7B-462F-87E3-1A4BF8149A97}" srcOrd="1" destOrd="0" presId="urn:microsoft.com/office/officeart/2009/3/layout/HorizontalOrganizationChart"/>
    <dgm:cxn modelId="{F23063FA-B105-4DD0-B6DB-36AAAF58C152}" type="presParOf" srcId="{8FAA4648-0D08-46D9-8316-08D0FC5C1682}" destId="{EC88E660-D045-41C9-80C8-6373B4E8D3C4}" srcOrd="2" destOrd="0" presId="urn:microsoft.com/office/officeart/2009/3/layout/HorizontalOrganizationChart"/>
    <dgm:cxn modelId="{BD47521D-86C7-40DF-AF0A-63B3DF37C76C}" type="presParOf" srcId="{E0756694-672F-40EE-84BE-243CC75F1100}" destId="{70A375E0-C453-4BA5-83D4-418A2A7DFE3F}" srcOrd="6" destOrd="0" presId="urn:microsoft.com/office/officeart/2009/3/layout/HorizontalOrganizationChart"/>
    <dgm:cxn modelId="{B0D020C7-AFDB-4B06-8A2C-74CFA04D0822}" type="presParOf" srcId="{E0756694-672F-40EE-84BE-243CC75F1100}" destId="{74E582FD-C877-4B5C-88B3-0FD24654456F}" srcOrd="7" destOrd="0" presId="urn:microsoft.com/office/officeart/2009/3/layout/HorizontalOrganizationChart"/>
    <dgm:cxn modelId="{8B285D03-4B32-44FC-9DCB-234BE233885A}" type="presParOf" srcId="{74E582FD-C877-4B5C-88B3-0FD24654456F}" destId="{7DB1CB09-186F-4B91-B94D-414683F92C4E}" srcOrd="0" destOrd="0" presId="urn:microsoft.com/office/officeart/2009/3/layout/HorizontalOrganizationChart"/>
    <dgm:cxn modelId="{B7775D2A-D079-4A43-AB50-66EEC42E4A3E}" type="presParOf" srcId="{7DB1CB09-186F-4B91-B94D-414683F92C4E}" destId="{AF7C1FAE-120B-4FCD-8F8F-49D5A6A20677}" srcOrd="0" destOrd="0" presId="urn:microsoft.com/office/officeart/2009/3/layout/HorizontalOrganizationChart"/>
    <dgm:cxn modelId="{33DC006E-D7BA-4634-B924-431F26B4044B}" type="presParOf" srcId="{7DB1CB09-186F-4B91-B94D-414683F92C4E}" destId="{9B0010E1-238B-44F3-AE46-D92FBA7E7DAA}" srcOrd="1" destOrd="0" presId="urn:microsoft.com/office/officeart/2009/3/layout/HorizontalOrganizationChart"/>
    <dgm:cxn modelId="{93D93AFB-ACEF-4034-9414-3F816AFE95C1}" type="presParOf" srcId="{74E582FD-C877-4B5C-88B3-0FD24654456F}" destId="{E49D962D-97E8-4146-9B43-F0CDE6ED5421}" srcOrd="1" destOrd="0" presId="urn:microsoft.com/office/officeart/2009/3/layout/HorizontalOrganizationChart"/>
    <dgm:cxn modelId="{C67C1FBB-0E66-4722-B7CA-3D9EA460F3A3}" type="presParOf" srcId="{74E582FD-C877-4B5C-88B3-0FD24654456F}" destId="{28939DD9-1F11-494D-BED9-E4250E48DC77}" srcOrd="2" destOrd="0" presId="urn:microsoft.com/office/officeart/2009/3/layout/HorizontalOrganizationChart"/>
    <dgm:cxn modelId="{DCF52ECF-85B3-4027-A602-99CEDB2396B3}" type="presParOf" srcId="{E0756694-672F-40EE-84BE-243CC75F1100}" destId="{E99ECAD6-BBDC-4BD9-927B-F2CB1A7284B8}" srcOrd="8" destOrd="0" presId="urn:microsoft.com/office/officeart/2009/3/layout/HorizontalOrganizationChart"/>
    <dgm:cxn modelId="{8F2A8CA0-9BDA-4FB8-8C14-B2C33A4ED865}" type="presParOf" srcId="{E0756694-672F-40EE-84BE-243CC75F1100}" destId="{3B0BD3CA-86B7-4AF2-AE1B-9485573166C3}" srcOrd="9" destOrd="0" presId="urn:microsoft.com/office/officeart/2009/3/layout/HorizontalOrganizationChart"/>
    <dgm:cxn modelId="{F5089858-9298-4051-860C-471D94F56CAD}" type="presParOf" srcId="{3B0BD3CA-86B7-4AF2-AE1B-9485573166C3}" destId="{DE904756-0103-4630-A90F-85AE1A4FFF54}" srcOrd="0" destOrd="0" presId="urn:microsoft.com/office/officeart/2009/3/layout/HorizontalOrganizationChart"/>
    <dgm:cxn modelId="{DBC121D8-78AC-4CA5-97D1-009738B86F05}" type="presParOf" srcId="{DE904756-0103-4630-A90F-85AE1A4FFF54}" destId="{737FF37F-AB94-461C-B897-509A2C7010CA}" srcOrd="0" destOrd="0" presId="urn:microsoft.com/office/officeart/2009/3/layout/HorizontalOrganizationChart"/>
    <dgm:cxn modelId="{46406B99-72F4-4489-A472-048AD5AD3BFA}" type="presParOf" srcId="{DE904756-0103-4630-A90F-85AE1A4FFF54}" destId="{22C7F1E7-4912-4AD3-9C16-F5D935F60E9C}" srcOrd="1" destOrd="0" presId="urn:microsoft.com/office/officeart/2009/3/layout/HorizontalOrganizationChart"/>
    <dgm:cxn modelId="{8CCA4CA5-04A1-44E0-B9E7-2E1C9187F0D7}" type="presParOf" srcId="{3B0BD3CA-86B7-4AF2-AE1B-9485573166C3}" destId="{04D9E876-73BF-4CFB-AA25-5E0A91F2CAF6}" srcOrd="1" destOrd="0" presId="urn:microsoft.com/office/officeart/2009/3/layout/HorizontalOrganizationChart"/>
    <dgm:cxn modelId="{5024116D-20F9-4C45-B22E-E7BEBB6D8249}" type="presParOf" srcId="{3B0BD3CA-86B7-4AF2-AE1B-9485573166C3}" destId="{5890AD86-5244-477D-A2B0-02734D5D21D0}" srcOrd="2" destOrd="0" presId="urn:microsoft.com/office/officeart/2009/3/layout/HorizontalOrganizationChart"/>
    <dgm:cxn modelId="{0EA9909A-291C-402D-92FA-3B6859B1418B}" type="presParOf" srcId="{E7663FD8-8C42-403D-A138-30F321EB868C}" destId="{29CE8A68-470F-42E5-B9CE-7D378496E26E}" srcOrd="2" destOrd="0" presId="urn:microsoft.com/office/officeart/2009/3/layout/HorizontalOrganizationChart"/>
    <dgm:cxn modelId="{2927EA91-1488-4715-B37C-077ADA2A2BB3}" type="presParOf" srcId="{19BAF786-3F63-42AE-9BDA-32DFA0E4C2C5}" destId="{347FF130-7B32-47A3-9961-3417E5CBC6C7}" srcOrd="2" destOrd="0" presId="urn:microsoft.com/office/officeart/2009/3/layout/HorizontalOrganizationChart"/>
    <dgm:cxn modelId="{CC120DBB-9BD1-4FB1-9D72-71C9BF5B77B0}" type="presParOf" srcId="{19BAF786-3F63-42AE-9BDA-32DFA0E4C2C5}" destId="{EDBB79FF-3F6B-43E4-A906-6AE7D8D27A9B}" srcOrd="3" destOrd="0" presId="urn:microsoft.com/office/officeart/2009/3/layout/HorizontalOrganizationChart"/>
    <dgm:cxn modelId="{AF6FEF7E-AA5B-491E-A91E-7F8B87412A2E}" type="presParOf" srcId="{EDBB79FF-3F6B-43E4-A906-6AE7D8D27A9B}" destId="{9B1A7FA8-0BE6-438B-9E55-1C10A71C8526}" srcOrd="0" destOrd="0" presId="urn:microsoft.com/office/officeart/2009/3/layout/HorizontalOrganizationChart"/>
    <dgm:cxn modelId="{BCA4A809-2432-49E4-B043-0E205C8ACAD8}" type="presParOf" srcId="{9B1A7FA8-0BE6-438B-9E55-1C10A71C8526}" destId="{D21968CE-2BCA-43ED-AB21-01476DBA2E3E}" srcOrd="0" destOrd="0" presId="urn:microsoft.com/office/officeart/2009/3/layout/HorizontalOrganizationChart"/>
    <dgm:cxn modelId="{8DA58C8F-DEF9-4DE0-8E0A-C47E8D839F76}" type="presParOf" srcId="{9B1A7FA8-0BE6-438B-9E55-1C10A71C8526}" destId="{6B6E144D-1C6B-417A-B663-130D541217BC}" srcOrd="1" destOrd="0" presId="urn:microsoft.com/office/officeart/2009/3/layout/HorizontalOrganizationChart"/>
    <dgm:cxn modelId="{ED02D8DC-9F65-4EA2-AE51-11EF514F57FA}" type="presParOf" srcId="{EDBB79FF-3F6B-43E4-A906-6AE7D8D27A9B}" destId="{8BC387CF-22DD-435B-B685-63B0623BE1B8}" srcOrd="1" destOrd="0" presId="urn:microsoft.com/office/officeart/2009/3/layout/HorizontalOrganizationChart"/>
    <dgm:cxn modelId="{6A2FBF0C-BAB6-45D6-91C3-2BE81FF8FCAC}" type="presParOf" srcId="{8BC387CF-22DD-435B-B685-63B0623BE1B8}" destId="{B6179CA8-1D8D-4830-9AC8-A10D0DB94359}" srcOrd="0" destOrd="0" presId="urn:microsoft.com/office/officeart/2009/3/layout/HorizontalOrganizationChart"/>
    <dgm:cxn modelId="{5654C9FF-52F5-406C-83C5-33D82C34567B}" type="presParOf" srcId="{8BC387CF-22DD-435B-B685-63B0623BE1B8}" destId="{E6455167-2F59-49E1-8C2C-9AA283CE0BFC}" srcOrd="1" destOrd="0" presId="urn:microsoft.com/office/officeart/2009/3/layout/HorizontalOrganizationChart"/>
    <dgm:cxn modelId="{5E020004-E3BB-40E5-A639-E48AA1952A64}" type="presParOf" srcId="{E6455167-2F59-49E1-8C2C-9AA283CE0BFC}" destId="{EF36BFD7-8E13-4243-A0B4-CD9FBDD19D31}" srcOrd="0" destOrd="0" presId="urn:microsoft.com/office/officeart/2009/3/layout/HorizontalOrganizationChart"/>
    <dgm:cxn modelId="{C2A3F484-9131-4358-A5AE-C442BE0FA806}" type="presParOf" srcId="{EF36BFD7-8E13-4243-A0B4-CD9FBDD19D31}" destId="{8592E762-A890-4E2C-8191-03A7BBEDD18C}" srcOrd="0" destOrd="0" presId="urn:microsoft.com/office/officeart/2009/3/layout/HorizontalOrganizationChart"/>
    <dgm:cxn modelId="{0C34E817-CF51-494E-88D1-4DE2F1EC9F2C}" type="presParOf" srcId="{EF36BFD7-8E13-4243-A0B4-CD9FBDD19D31}" destId="{3E77BDAC-F2E6-4214-8B9E-B631BD55B87A}" srcOrd="1" destOrd="0" presId="urn:microsoft.com/office/officeart/2009/3/layout/HorizontalOrganizationChart"/>
    <dgm:cxn modelId="{0014C1BB-971D-4EC0-98AD-08B7314B1B2A}" type="presParOf" srcId="{E6455167-2F59-49E1-8C2C-9AA283CE0BFC}" destId="{B0A33751-8C5C-48AC-93FD-9AB51861C9E2}" srcOrd="1" destOrd="0" presId="urn:microsoft.com/office/officeart/2009/3/layout/HorizontalOrganizationChart"/>
    <dgm:cxn modelId="{28F2326B-C083-46F1-A80B-EDA6F1FD147D}" type="presParOf" srcId="{E6455167-2F59-49E1-8C2C-9AA283CE0BFC}" destId="{10C29652-9FED-448D-8426-CADE352C7A47}" srcOrd="2" destOrd="0" presId="urn:microsoft.com/office/officeart/2009/3/layout/HorizontalOrganizationChart"/>
    <dgm:cxn modelId="{23B9AF44-19E7-416A-AB6F-092C6B62DE72}" type="presParOf" srcId="{8BC387CF-22DD-435B-B685-63B0623BE1B8}" destId="{DB1F27E9-4CAA-46A7-99AE-CC56ECDE36B6}" srcOrd="2" destOrd="0" presId="urn:microsoft.com/office/officeart/2009/3/layout/HorizontalOrganizationChart"/>
    <dgm:cxn modelId="{6D8C9F7D-3E38-4E37-854A-EEB4C9FB6D5C}" type="presParOf" srcId="{8BC387CF-22DD-435B-B685-63B0623BE1B8}" destId="{2B59D57C-E9DA-497B-902A-130AD5A50ECA}" srcOrd="3" destOrd="0" presId="urn:microsoft.com/office/officeart/2009/3/layout/HorizontalOrganizationChart"/>
    <dgm:cxn modelId="{E482F7B3-4086-4AE1-BA64-027581E24CB8}" type="presParOf" srcId="{2B59D57C-E9DA-497B-902A-130AD5A50ECA}" destId="{936A21E9-CDC0-4C7F-9E55-6E1F5683C07A}" srcOrd="0" destOrd="0" presId="urn:microsoft.com/office/officeart/2009/3/layout/HorizontalOrganizationChart"/>
    <dgm:cxn modelId="{B160C92F-CE7D-45B3-8250-E76D25B9B569}" type="presParOf" srcId="{936A21E9-CDC0-4C7F-9E55-6E1F5683C07A}" destId="{BBCADBED-11C0-47EA-BF79-5A7520ED5F6A}" srcOrd="0" destOrd="0" presId="urn:microsoft.com/office/officeart/2009/3/layout/HorizontalOrganizationChart"/>
    <dgm:cxn modelId="{C93F07A7-101E-4D6D-A157-97831C4063CD}" type="presParOf" srcId="{936A21E9-CDC0-4C7F-9E55-6E1F5683C07A}" destId="{EA422F01-62A2-446E-8EB6-3BCE03C913F0}" srcOrd="1" destOrd="0" presId="urn:microsoft.com/office/officeart/2009/3/layout/HorizontalOrganizationChart"/>
    <dgm:cxn modelId="{F7C78A5E-A340-4BCD-9682-A36A7238FC8F}" type="presParOf" srcId="{2B59D57C-E9DA-497B-902A-130AD5A50ECA}" destId="{08CB49DD-BD56-4035-9532-84941B4C285C}" srcOrd="1" destOrd="0" presId="urn:microsoft.com/office/officeart/2009/3/layout/HorizontalOrganizationChart"/>
    <dgm:cxn modelId="{ED35173B-2CF4-4E74-B478-276B8CF2D9A7}" type="presParOf" srcId="{2B59D57C-E9DA-497B-902A-130AD5A50ECA}" destId="{6E13D0AF-2463-47D2-8005-AC9E20194033}" srcOrd="2" destOrd="0" presId="urn:microsoft.com/office/officeart/2009/3/layout/HorizontalOrganizationChart"/>
    <dgm:cxn modelId="{60B6F5C5-F8E6-438D-92E1-A11BD5B770F4}" type="presParOf" srcId="{8BC387CF-22DD-435B-B685-63B0623BE1B8}" destId="{069DAD99-F31E-4384-8F31-EE5048F9A1DA}" srcOrd="4" destOrd="0" presId="urn:microsoft.com/office/officeart/2009/3/layout/HorizontalOrganizationChart"/>
    <dgm:cxn modelId="{98820206-C68F-428E-B119-8D4CBA064F00}" type="presParOf" srcId="{8BC387CF-22DD-435B-B685-63B0623BE1B8}" destId="{7445B26E-104C-4A3F-A2E1-9C491632C405}" srcOrd="5" destOrd="0" presId="urn:microsoft.com/office/officeart/2009/3/layout/HorizontalOrganizationChart"/>
    <dgm:cxn modelId="{5112779E-A7A9-49D9-9DCB-967CBE6D607B}" type="presParOf" srcId="{7445B26E-104C-4A3F-A2E1-9C491632C405}" destId="{BB9686BA-F0C7-4CB0-9476-F571705A17B5}" srcOrd="0" destOrd="0" presId="urn:microsoft.com/office/officeart/2009/3/layout/HorizontalOrganizationChart"/>
    <dgm:cxn modelId="{D4B4A884-A10B-410E-ABDC-CD39C358A347}" type="presParOf" srcId="{BB9686BA-F0C7-4CB0-9476-F571705A17B5}" destId="{C61A486A-1F30-497C-A244-D79E8F9FA7C2}" srcOrd="0" destOrd="0" presId="urn:microsoft.com/office/officeart/2009/3/layout/HorizontalOrganizationChart"/>
    <dgm:cxn modelId="{29AB0E87-E78B-4153-B5A1-2EAA98AEFEB2}" type="presParOf" srcId="{BB9686BA-F0C7-4CB0-9476-F571705A17B5}" destId="{413B8AD7-7E77-45B2-AD9C-5EC23F189A05}" srcOrd="1" destOrd="0" presId="urn:microsoft.com/office/officeart/2009/3/layout/HorizontalOrganizationChart"/>
    <dgm:cxn modelId="{5E7BD0E1-23A6-4741-BC73-669F19B25F18}" type="presParOf" srcId="{7445B26E-104C-4A3F-A2E1-9C491632C405}" destId="{3FEB580E-B0AC-404F-A93F-1587D0C9CF87}" srcOrd="1" destOrd="0" presId="urn:microsoft.com/office/officeart/2009/3/layout/HorizontalOrganizationChart"/>
    <dgm:cxn modelId="{C44AEE43-BBCC-4448-8ECF-8C4820AF40EB}" type="presParOf" srcId="{7445B26E-104C-4A3F-A2E1-9C491632C405}" destId="{BC19125B-1F54-4557-9120-B2CC770A4621}" srcOrd="2" destOrd="0" presId="urn:microsoft.com/office/officeart/2009/3/layout/HorizontalOrganizationChart"/>
    <dgm:cxn modelId="{4883FC3C-E9A4-4AF2-9376-F2A6E78ED7F0}" type="presParOf" srcId="{8BC387CF-22DD-435B-B685-63B0623BE1B8}" destId="{B139AFD7-E61D-4502-88DF-E42CB49BFA32}" srcOrd="6" destOrd="0" presId="urn:microsoft.com/office/officeart/2009/3/layout/HorizontalOrganizationChart"/>
    <dgm:cxn modelId="{4C465438-2EA0-44BC-AA93-4C1CC82BAB73}" type="presParOf" srcId="{8BC387CF-22DD-435B-B685-63B0623BE1B8}" destId="{81E77A66-2207-4903-8EB5-E5AC3F78EE60}" srcOrd="7" destOrd="0" presId="urn:microsoft.com/office/officeart/2009/3/layout/HorizontalOrganizationChart"/>
    <dgm:cxn modelId="{1C1F3C62-A4BD-48D7-95DB-B152E4132206}" type="presParOf" srcId="{81E77A66-2207-4903-8EB5-E5AC3F78EE60}" destId="{29FE5FDA-5932-445E-91BC-C06244AF6893}" srcOrd="0" destOrd="0" presId="urn:microsoft.com/office/officeart/2009/3/layout/HorizontalOrganizationChart"/>
    <dgm:cxn modelId="{53DE53FB-64AC-4AAB-8847-AD8443A64340}" type="presParOf" srcId="{29FE5FDA-5932-445E-91BC-C06244AF6893}" destId="{2DF0CF7F-6573-408C-A029-7FD60F2597FB}" srcOrd="0" destOrd="0" presId="urn:microsoft.com/office/officeart/2009/3/layout/HorizontalOrganizationChart"/>
    <dgm:cxn modelId="{9117F042-222F-43E2-A6A0-F1CE9D7D7B05}" type="presParOf" srcId="{29FE5FDA-5932-445E-91BC-C06244AF6893}" destId="{2509960D-606A-4D79-A5B5-3119AC6DFA4D}" srcOrd="1" destOrd="0" presId="urn:microsoft.com/office/officeart/2009/3/layout/HorizontalOrganizationChart"/>
    <dgm:cxn modelId="{9FFF6A37-79F8-4EAB-802A-2F993D377809}" type="presParOf" srcId="{81E77A66-2207-4903-8EB5-E5AC3F78EE60}" destId="{6975744A-4F43-41C9-946F-F570F564211A}" srcOrd="1" destOrd="0" presId="urn:microsoft.com/office/officeart/2009/3/layout/HorizontalOrganizationChart"/>
    <dgm:cxn modelId="{37960E50-1CCD-4239-8D01-DADA30E2F146}" type="presParOf" srcId="{81E77A66-2207-4903-8EB5-E5AC3F78EE60}" destId="{BC782678-56EC-4AF0-873A-D04048038628}" srcOrd="2" destOrd="0" presId="urn:microsoft.com/office/officeart/2009/3/layout/HorizontalOrganizationChart"/>
    <dgm:cxn modelId="{46018325-A8AA-4BF2-BB89-19E35322555C}" type="presParOf" srcId="{EDBB79FF-3F6B-43E4-A906-6AE7D8D27A9B}" destId="{78AE3F29-060B-4D33-A479-EF813FB1936B}" srcOrd="2" destOrd="0" presId="urn:microsoft.com/office/officeart/2009/3/layout/HorizontalOrganizationChart"/>
    <dgm:cxn modelId="{007FF14E-4FB2-49CF-AE3C-6A64338F520C}" type="presParOf" srcId="{CD56F5DE-6612-4521-9F48-28E19AE7A6B4}" destId="{7F1157E9-4882-4DAD-B37B-7245B064C07A}" srcOrd="2" destOrd="0" presId="urn:microsoft.com/office/officeart/2009/3/layout/HorizontalOrganizationChart"/>
    <dgm:cxn modelId="{9CF45058-8679-4F6D-8CA5-E03D9ADD343F}" type="presParOf" srcId="{5B18AF8D-2E0D-4B3E-83B0-47F49C74C38A}" destId="{C72C8E51-5B40-4DD7-9011-973384A50F2C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AB4F2599-E621-4CBF-8504-DF7043E1A8DB}" type="doc">
      <dgm:prSet loTypeId="urn:microsoft.com/office/officeart/2009/3/layout/HorizontalOrganizationChart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41045F8D-FCB1-4398-B274-7157A9668291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اخلاق و عرفان</a:t>
          </a:r>
          <a:endParaRPr lang="en-US" sz="1600" dirty="0">
            <a:cs typeface="B Titr" pitchFamily="2" charset="-78"/>
          </a:endParaRPr>
        </a:p>
      </dgm:t>
    </dgm:pt>
    <dgm:pt modelId="{5A2DD68E-13D5-4D6D-A08A-9E7CE0EDD307}" type="parTrans" cxnId="{6ED111F3-DA33-4B3E-A3A1-5DD18E364EE6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31F0B24B-FB09-4B54-B4ED-8DCD41C4CCD8}" type="sibTrans" cxnId="{6ED111F3-DA33-4B3E-A3A1-5DD18E364EE6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79A27A3C-245C-46B3-B05E-10680F962227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اخلاق</a:t>
          </a:r>
          <a:endParaRPr lang="en-US" sz="1600" dirty="0">
            <a:cs typeface="B Titr" pitchFamily="2" charset="-78"/>
          </a:endParaRPr>
        </a:p>
      </dgm:t>
    </dgm:pt>
    <dgm:pt modelId="{E105650D-EC16-4EDD-9ADB-325E5EA1537D}" type="parTrans" cxnId="{1FE03733-FBEF-4ECC-AF6B-7F9240471EE3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DF440B61-D09D-4FF0-B5E8-BAEDE957EB19}" type="sibTrans" cxnId="{1FE03733-FBEF-4ECC-AF6B-7F9240471EE3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78492621-A40F-491C-8F96-81DB66005393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عرفان</a:t>
          </a:r>
          <a:endParaRPr lang="en-US" sz="1600" dirty="0">
            <a:cs typeface="B Titr" pitchFamily="2" charset="-78"/>
          </a:endParaRPr>
        </a:p>
      </dgm:t>
    </dgm:pt>
    <dgm:pt modelId="{EB987EAC-DF24-49FC-90BA-144243CF2C8C}" type="parTrans" cxnId="{C0B1884D-1FB6-4DA9-809D-4CAB3843858D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8AEA5036-1548-4511-BD1A-5579D211FD2A}" type="sibTrans" cxnId="{C0B1884D-1FB6-4DA9-809D-4CAB3843858D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D8692D80-91EC-49FB-A624-EAAD2DD449DA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فرق تصوف</a:t>
          </a:r>
          <a:endParaRPr lang="en-US" sz="1600" dirty="0">
            <a:cs typeface="B Titr" pitchFamily="2" charset="-78"/>
          </a:endParaRPr>
        </a:p>
      </dgm:t>
    </dgm:pt>
    <dgm:pt modelId="{F9097F85-F17D-473B-A359-3F3CCB37D729}" type="parTrans" cxnId="{6C9C806D-5DD7-46D7-A6A8-4631A77CAE7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8D5FC566-AE03-415C-9D23-E0ACCEDDECD6}" type="sibTrans" cxnId="{6C9C806D-5DD7-46D7-A6A8-4631A77CAE7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4200DEEB-67E1-4ED2-B7D9-B47403557276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مکاتب اخلاقی</a:t>
          </a:r>
          <a:endParaRPr lang="en-US" sz="1600" dirty="0">
            <a:cs typeface="B Titr" pitchFamily="2" charset="-78"/>
          </a:endParaRPr>
        </a:p>
      </dgm:t>
    </dgm:pt>
    <dgm:pt modelId="{FEB56C9D-5F92-47C9-8E81-6690AA518197}" type="parTrans" cxnId="{9E599862-20B0-42E4-A1A5-EA20381505E7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5C44F146-2D28-4A54-A6B6-0D32CC72B5C6}" type="sibTrans" cxnId="{9E599862-20B0-42E4-A1A5-EA20381505E7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A39C0032-1F7F-4EF2-9AF5-DEE6740A125C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عرفان نظری</a:t>
          </a:r>
          <a:endParaRPr lang="en-US" sz="1600" dirty="0">
            <a:cs typeface="B Titr" pitchFamily="2" charset="-78"/>
          </a:endParaRPr>
        </a:p>
      </dgm:t>
    </dgm:pt>
    <dgm:pt modelId="{A364AD20-4F3E-4081-A1DF-2F1287B8CB31}" type="parTrans" cxnId="{9BB7FAC0-9794-4992-9E17-07BBA6AFB7C8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8E6BF387-83D2-4020-8811-6285D7DA8495}" type="sibTrans" cxnId="{9BB7FAC0-9794-4992-9E17-07BBA6AFB7C8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3DA82985-AD5F-4D8B-90A1-2EFC8CF9821F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عرفان عملی</a:t>
          </a:r>
          <a:endParaRPr lang="en-US" sz="1600" dirty="0">
            <a:cs typeface="B Titr" pitchFamily="2" charset="-78"/>
          </a:endParaRPr>
        </a:p>
      </dgm:t>
    </dgm:pt>
    <dgm:pt modelId="{A598B624-F212-49C6-8B57-D4971C3A0506}" type="parTrans" cxnId="{69D09CE5-F81B-4E69-86DE-513B098368B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57C7A8D6-F444-495C-9BD4-905F585EC3A3}" type="sibTrans" cxnId="{69D09CE5-F81B-4E69-86DE-513B098368B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5A7849A9-835B-4DE7-84EC-079240586CE0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در اهل سنت</a:t>
          </a:r>
          <a:endParaRPr lang="en-US" sz="1600" dirty="0">
            <a:cs typeface="B Titr" pitchFamily="2" charset="-78"/>
          </a:endParaRPr>
        </a:p>
      </dgm:t>
    </dgm:pt>
    <dgm:pt modelId="{BE20ADFC-1110-4CA5-900F-D1BBA0914FAE}" type="parTrans" cxnId="{C10BE68A-BCFB-43C5-A07F-B4383F9B36C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93FA06A9-A63B-41A3-B042-A32EE7491554}" type="sibTrans" cxnId="{C10BE68A-BCFB-43C5-A07F-B4383F9B36C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F8F6F19C-0B97-451F-8C77-3C0550EA9306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درشیعه</a:t>
          </a:r>
          <a:endParaRPr lang="en-US" sz="1600" dirty="0">
            <a:cs typeface="B Titr" pitchFamily="2" charset="-78"/>
          </a:endParaRPr>
        </a:p>
      </dgm:t>
    </dgm:pt>
    <dgm:pt modelId="{9334B8BA-B39D-4B0E-B804-83484D827A8B}" type="parTrans" cxnId="{4AB92136-5F85-4405-9E34-100F65ED45B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97107A8F-7FC6-4B42-9041-CF56D2D3447D}" type="sibTrans" cxnId="{4AB92136-5F85-4405-9E34-100F65ED45B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CE439F4C-6A8D-4278-9854-619DA77614FC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قادریه</a:t>
          </a:r>
          <a:endParaRPr lang="en-US" sz="1600" dirty="0">
            <a:cs typeface="B Titr" pitchFamily="2" charset="-78"/>
          </a:endParaRPr>
        </a:p>
      </dgm:t>
    </dgm:pt>
    <dgm:pt modelId="{B5B06AE2-15AF-47D4-A52E-C0EC5CBA8E02}" type="parTrans" cxnId="{FF6F1081-9BB6-4A1B-A609-07F7CF3BAF4F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90B39007-904F-4265-A666-206828317F82}" type="sibTrans" cxnId="{FF6F1081-9BB6-4A1B-A609-07F7CF3BAF4F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AC84EAE9-EAC8-4CAA-B04A-8EDB68B0F998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نقشبندیه</a:t>
          </a:r>
          <a:endParaRPr lang="en-US" sz="1600" dirty="0">
            <a:cs typeface="B Titr" pitchFamily="2" charset="-78"/>
          </a:endParaRPr>
        </a:p>
      </dgm:t>
    </dgm:pt>
    <dgm:pt modelId="{900D3FAD-7C4C-4BFB-A6D2-379F917A99F7}" type="parTrans" cxnId="{8651AF7A-C153-48E2-ADC0-EC9EECF5AB13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FC9A8ADC-B414-4D5E-99CD-F4385FC70278}" type="sibTrans" cxnId="{8651AF7A-C153-48E2-ADC0-EC9EECF5AB13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21C49BCB-1B22-4C5A-A7A8-D12B4872F8BB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رفاعیه</a:t>
          </a:r>
          <a:endParaRPr lang="en-US" sz="1600" dirty="0">
            <a:cs typeface="B Titr" pitchFamily="2" charset="-78"/>
          </a:endParaRPr>
        </a:p>
      </dgm:t>
    </dgm:pt>
    <dgm:pt modelId="{A387E301-B2F0-44CD-BC33-7912C1F94560}" type="parTrans" cxnId="{E3A43C30-FFAF-4FF3-A588-82B4DC14C189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56D87D02-ABF5-4571-B226-3BB31DFB9289}" type="sibTrans" cxnId="{E3A43C30-FFAF-4FF3-A588-82B4DC14C189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B32DFBFF-E523-4CF2-8DE7-325296691F4C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تیجانیه</a:t>
          </a:r>
          <a:endParaRPr lang="en-US" sz="1600" dirty="0">
            <a:cs typeface="B Titr" pitchFamily="2" charset="-78"/>
          </a:endParaRPr>
        </a:p>
      </dgm:t>
    </dgm:pt>
    <dgm:pt modelId="{43D2020C-596C-49B9-9996-DCC7DBD5AC2D}" type="parTrans" cxnId="{B388A854-CCEB-4F71-86E0-72A89F048A29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DB2245E4-C983-4049-AD06-F560D37BE9FF}" type="sibTrans" cxnId="{B388A854-CCEB-4F71-86E0-72A89F048A29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E5B1CF33-59FF-4366-AABC-52E64273312C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 مولویه و ...</a:t>
          </a:r>
          <a:endParaRPr lang="en-US" sz="1600" dirty="0">
            <a:cs typeface="B Titr" pitchFamily="2" charset="-78"/>
          </a:endParaRPr>
        </a:p>
      </dgm:t>
    </dgm:pt>
    <dgm:pt modelId="{CDF9EECC-945F-432F-BFF6-BC80229EE699}" type="parTrans" cxnId="{C4529554-9A86-446C-A675-7E170114AC88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8B0F7530-64EE-4F3D-8FFF-A881F0E42B68}" type="sibTrans" cxnId="{C4529554-9A86-446C-A675-7E170114AC88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7175BA76-5C2A-48A5-B952-DA812B85CEF8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چشتیه</a:t>
          </a:r>
          <a:endParaRPr lang="en-US" sz="1600" dirty="0">
            <a:cs typeface="B Titr" pitchFamily="2" charset="-78"/>
          </a:endParaRPr>
        </a:p>
      </dgm:t>
    </dgm:pt>
    <dgm:pt modelId="{89E453B8-1C2F-4DAE-84E0-D514862920C0}" type="parTrans" cxnId="{D3696E35-A246-4ED4-B76F-14A1023D010C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923682F6-F0E0-428F-97B4-B6E0A220F328}" type="sibTrans" cxnId="{D3696E35-A246-4ED4-B76F-14A1023D010C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D0D70208-A2FD-43D4-874C-822B6AFCB19F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شاه نعمت اللهیه</a:t>
          </a:r>
          <a:endParaRPr lang="en-US" sz="1600" dirty="0">
            <a:cs typeface="B Titr" pitchFamily="2" charset="-78"/>
          </a:endParaRPr>
        </a:p>
      </dgm:t>
    </dgm:pt>
    <dgm:pt modelId="{0B736CB4-F0D0-4BDF-865C-10C79B9B044C}" type="parTrans" cxnId="{CA45932C-9678-466F-9C37-F6D6D1B686B5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80E4CB43-37A1-4AFA-92D9-A0CA7E24567C}" type="sibTrans" cxnId="{CA45932C-9678-466F-9C37-F6D6D1B686B5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BA56BE71-5941-4F7D-856C-4BF97B26D04B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سهروردیه</a:t>
          </a:r>
          <a:endParaRPr lang="en-US" sz="1600" dirty="0">
            <a:cs typeface="B Titr" pitchFamily="2" charset="-78"/>
          </a:endParaRPr>
        </a:p>
      </dgm:t>
    </dgm:pt>
    <dgm:pt modelId="{85B6FC97-8614-4DC6-89BA-6D19FF81B184}" type="parTrans" cxnId="{7C4A9C31-BEF4-4C2C-87F4-F0AD1D1EFC37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352AE976-79B2-4DD5-9B97-506880A9162C}" type="sibTrans" cxnId="{7C4A9C31-BEF4-4C2C-87F4-F0AD1D1EFC37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C2AB3C95-179B-4D95-9BD8-B1EFD4825F78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گنابادیه</a:t>
          </a:r>
          <a:endParaRPr lang="en-US" sz="1600" dirty="0">
            <a:cs typeface="B Titr" pitchFamily="2" charset="-78"/>
          </a:endParaRPr>
        </a:p>
      </dgm:t>
    </dgm:pt>
    <dgm:pt modelId="{2EBDB83C-CC37-426F-9E21-16ED87F07EFB}" type="parTrans" cxnId="{7CF4959B-011A-4FEA-A07C-B8E470EE3AF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2801A6A5-E3FD-4237-BC8E-A0C25BEC698B}" type="sibTrans" cxnId="{7CF4959B-011A-4FEA-A07C-B8E470EE3AFA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27114FD0-8265-4778-A8C7-9EEDE57BEA4D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نوربخشیه</a:t>
          </a:r>
          <a:endParaRPr lang="en-US" sz="1600" dirty="0">
            <a:cs typeface="B Titr" pitchFamily="2" charset="-78"/>
          </a:endParaRPr>
        </a:p>
      </dgm:t>
    </dgm:pt>
    <dgm:pt modelId="{B1BEFBA7-6641-49D8-B7FF-15649B217538}" type="parTrans" cxnId="{58619741-748F-4F41-9C40-3C968338E91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A9CAF857-99DF-4738-A564-564F2F8CA078}" type="sibTrans" cxnId="{58619741-748F-4F41-9C40-3C968338E914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6E700D6A-9248-4101-A106-0645AB5661CC}">
      <dgm:prSet phldrT="[Text]" custT="1"/>
      <dgm:spPr/>
      <dgm:t>
        <a:bodyPr/>
        <a:lstStyle/>
        <a:p>
          <a:r>
            <a:rPr lang="fa-IR" sz="1600" dirty="0" smtClean="0">
              <a:cs typeface="B Titr" pitchFamily="2" charset="-78"/>
            </a:rPr>
            <a:t>ذهبیه و ...</a:t>
          </a:r>
          <a:endParaRPr lang="en-US" sz="1600" dirty="0">
            <a:cs typeface="B Titr" pitchFamily="2" charset="-78"/>
          </a:endParaRPr>
        </a:p>
      </dgm:t>
    </dgm:pt>
    <dgm:pt modelId="{13D2A21A-3FA4-4CF6-993A-B1E972A1AA64}" type="parTrans" cxnId="{34F14BC3-CB57-4DDB-A337-FB5B76CC2272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E1D99442-00E9-469B-B3B1-A47ADC64F1FE}" type="sibTrans" cxnId="{34F14BC3-CB57-4DDB-A337-FB5B76CC2272}">
      <dgm:prSet/>
      <dgm:spPr/>
      <dgm:t>
        <a:bodyPr/>
        <a:lstStyle/>
        <a:p>
          <a:endParaRPr lang="en-US" sz="1600">
            <a:cs typeface="B Titr" pitchFamily="2" charset="-78"/>
          </a:endParaRPr>
        </a:p>
      </dgm:t>
    </dgm:pt>
    <dgm:pt modelId="{A2687BC7-57C4-4788-8201-A42D234AE50B}" type="pres">
      <dgm:prSet presAssocID="{AB4F2599-E621-4CBF-8504-DF7043E1A8DB}" presName="hierChild1" presStyleCnt="0">
        <dgm:presLayoutVars>
          <dgm:orgChart val="1"/>
          <dgm:chPref val="1"/>
          <dgm:dir val="rev"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DDF0D1E0-722D-4400-8902-117B26465AB4}" type="pres">
      <dgm:prSet presAssocID="{41045F8D-FCB1-4398-B274-7157A9668291}" presName="hierRoot1" presStyleCnt="0">
        <dgm:presLayoutVars>
          <dgm:hierBranch val="init"/>
        </dgm:presLayoutVars>
      </dgm:prSet>
      <dgm:spPr/>
    </dgm:pt>
    <dgm:pt modelId="{6818544B-FC94-4CFD-9A8F-387B82E0351D}" type="pres">
      <dgm:prSet presAssocID="{41045F8D-FCB1-4398-B274-7157A9668291}" presName="rootComposite1" presStyleCnt="0"/>
      <dgm:spPr/>
    </dgm:pt>
    <dgm:pt modelId="{EF210C99-FF6A-479A-94CF-EE5A9D5B399C}" type="pres">
      <dgm:prSet presAssocID="{41045F8D-FCB1-4398-B274-7157A9668291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F33CA86-D2FE-4215-9355-546C9ACDD5F8}" type="pres">
      <dgm:prSet presAssocID="{41045F8D-FCB1-4398-B274-7157A9668291}" presName="rootConnector1" presStyleLbl="node1" presStyleIdx="0" presStyleCnt="0"/>
      <dgm:spPr/>
      <dgm:t>
        <a:bodyPr/>
        <a:lstStyle/>
        <a:p>
          <a:endParaRPr lang="en-US"/>
        </a:p>
      </dgm:t>
    </dgm:pt>
    <dgm:pt modelId="{396E2BC4-CF7B-4CA0-B3A0-67D522833EBB}" type="pres">
      <dgm:prSet presAssocID="{41045F8D-FCB1-4398-B274-7157A9668291}" presName="hierChild2" presStyleCnt="0"/>
      <dgm:spPr/>
    </dgm:pt>
    <dgm:pt modelId="{EA580383-97FA-42EE-ACDC-307F581044CA}" type="pres">
      <dgm:prSet presAssocID="{E105650D-EC16-4EDD-9ADB-325E5EA1537D}" presName="Name66" presStyleLbl="parChTrans1D2" presStyleIdx="0" presStyleCnt="3"/>
      <dgm:spPr/>
      <dgm:t>
        <a:bodyPr/>
        <a:lstStyle/>
        <a:p>
          <a:endParaRPr lang="en-US"/>
        </a:p>
      </dgm:t>
    </dgm:pt>
    <dgm:pt modelId="{B7BA7234-555B-4DDD-A501-43648882722F}" type="pres">
      <dgm:prSet presAssocID="{79A27A3C-245C-46B3-B05E-10680F962227}" presName="hierRoot2" presStyleCnt="0">
        <dgm:presLayoutVars>
          <dgm:hierBranch val="init"/>
        </dgm:presLayoutVars>
      </dgm:prSet>
      <dgm:spPr/>
    </dgm:pt>
    <dgm:pt modelId="{50D3C0D3-C101-4147-A9D0-56423A91179A}" type="pres">
      <dgm:prSet presAssocID="{79A27A3C-245C-46B3-B05E-10680F962227}" presName="rootComposite" presStyleCnt="0"/>
      <dgm:spPr/>
    </dgm:pt>
    <dgm:pt modelId="{0FCB159E-0AA6-42B1-83D6-D4651777EAF9}" type="pres">
      <dgm:prSet presAssocID="{79A27A3C-245C-46B3-B05E-10680F962227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57D052B-D39D-414B-A02E-210AD682D35D}" type="pres">
      <dgm:prSet presAssocID="{79A27A3C-245C-46B3-B05E-10680F962227}" presName="rootConnector" presStyleLbl="node2" presStyleIdx="0" presStyleCnt="3"/>
      <dgm:spPr/>
      <dgm:t>
        <a:bodyPr/>
        <a:lstStyle/>
        <a:p>
          <a:endParaRPr lang="en-US"/>
        </a:p>
      </dgm:t>
    </dgm:pt>
    <dgm:pt modelId="{2A3088A9-B958-4E6D-AFA6-5F260AFED73D}" type="pres">
      <dgm:prSet presAssocID="{79A27A3C-245C-46B3-B05E-10680F962227}" presName="hierChild4" presStyleCnt="0"/>
      <dgm:spPr/>
    </dgm:pt>
    <dgm:pt modelId="{A98889D2-2526-4E14-8CE1-DB57A0C61A35}" type="pres">
      <dgm:prSet presAssocID="{FEB56C9D-5F92-47C9-8E81-6690AA518197}" presName="Name66" presStyleLbl="parChTrans1D3" presStyleIdx="0" presStyleCnt="5"/>
      <dgm:spPr/>
      <dgm:t>
        <a:bodyPr/>
        <a:lstStyle/>
        <a:p>
          <a:endParaRPr lang="en-US"/>
        </a:p>
      </dgm:t>
    </dgm:pt>
    <dgm:pt modelId="{5EFD7B21-4E70-4681-B065-F374252331CE}" type="pres">
      <dgm:prSet presAssocID="{4200DEEB-67E1-4ED2-B7D9-B47403557276}" presName="hierRoot2" presStyleCnt="0">
        <dgm:presLayoutVars>
          <dgm:hierBranch val="init"/>
        </dgm:presLayoutVars>
      </dgm:prSet>
      <dgm:spPr/>
    </dgm:pt>
    <dgm:pt modelId="{5EC49E73-C76C-4C1F-9F63-F274D43FCFCB}" type="pres">
      <dgm:prSet presAssocID="{4200DEEB-67E1-4ED2-B7D9-B47403557276}" presName="rootComposite" presStyleCnt="0"/>
      <dgm:spPr/>
    </dgm:pt>
    <dgm:pt modelId="{4395EE39-DB3F-4D40-B8B9-6B74E3DDA862}" type="pres">
      <dgm:prSet presAssocID="{4200DEEB-67E1-4ED2-B7D9-B47403557276}" presName="rootText" presStyleLbl="node3" presStyleIdx="0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415B720-61B9-4EF6-8F9F-1416CEBDE31C}" type="pres">
      <dgm:prSet presAssocID="{4200DEEB-67E1-4ED2-B7D9-B47403557276}" presName="rootConnector" presStyleLbl="node3" presStyleIdx="0" presStyleCnt="5"/>
      <dgm:spPr/>
      <dgm:t>
        <a:bodyPr/>
        <a:lstStyle/>
        <a:p>
          <a:endParaRPr lang="en-US"/>
        </a:p>
      </dgm:t>
    </dgm:pt>
    <dgm:pt modelId="{117C7798-A06C-43AA-A8D1-818DAA02C0AB}" type="pres">
      <dgm:prSet presAssocID="{4200DEEB-67E1-4ED2-B7D9-B47403557276}" presName="hierChild4" presStyleCnt="0"/>
      <dgm:spPr/>
    </dgm:pt>
    <dgm:pt modelId="{ED46CC96-2966-4EF3-9FF1-68DCBD621334}" type="pres">
      <dgm:prSet presAssocID="{4200DEEB-67E1-4ED2-B7D9-B47403557276}" presName="hierChild5" presStyleCnt="0"/>
      <dgm:spPr/>
    </dgm:pt>
    <dgm:pt modelId="{6D5D9F53-866B-4F84-ADFB-73F063F66E0B}" type="pres">
      <dgm:prSet presAssocID="{79A27A3C-245C-46B3-B05E-10680F962227}" presName="hierChild5" presStyleCnt="0"/>
      <dgm:spPr/>
    </dgm:pt>
    <dgm:pt modelId="{19A7ACAA-D5FA-4D2E-9714-EED79F99E5AE}" type="pres">
      <dgm:prSet presAssocID="{EB987EAC-DF24-49FC-90BA-144243CF2C8C}" presName="Name66" presStyleLbl="parChTrans1D2" presStyleIdx="1" presStyleCnt="3"/>
      <dgm:spPr/>
      <dgm:t>
        <a:bodyPr/>
        <a:lstStyle/>
        <a:p>
          <a:endParaRPr lang="en-US"/>
        </a:p>
      </dgm:t>
    </dgm:pt>
    <dgm:pt modelId="{D64B6F05-5207-4910-9A1B-3B1F7D6FE4A5}" type="pres">
      <dgm:prSet presAssocID="{78492621-A40F-491C-8F96-81DB66005393}" presName="hierRoot2" presStyleCnt="0">
        <dgm:presLayoutVars>
          <dgm:hierBranch val="init"/>
        </dgm:presLayoutVars>
      </dgm:prSet>
      <dgm:spPr/>
    </dgm:pt>
    <dgm:pt modelId="{BDF9951B-A052-44C0-8CE6-8133B19F49C6}" type="pres">
      <dgm:prSet presAssocID="{78492621-A40F-491C-8F96-81DB66005393}" presName="rootComposite" presStyleCnt="0"/>
      <dgm:spPr/>
    </dgm:pt>
    <dgm:pt modelId="{7811E9F4-E182-4435-ABB7-01156AFDC265}" type="pres">
      <dgm:prSet presAssocID="{78492621-A40F-491C-8F96-81DB66005393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4E9FE2D-9CD4-437E-882A-FBFFDEFF0CAD}" type="pres">
      <dgm:prSet presAssocID="{78492621-A40F-491C-8F96-81DB66005393}" presName="rootConnector" presStyleLbl="node2" presStyleIdx="1" presStyleCnt="3"/>
      <dgm:spPr/>
      <dgm:t>
        <a:bodyPr/>
        <a:lstStyle/>
        <a:p>
          <a:endParaRPr lang="en-US"/>
        </a:p>
      </dgm:t>
    </dgm:pt>
    <dgm:pt modelId="{D50BEBF3-4F05-44FD-9194-5DCC274E5C9C}" type="pres">
      <dgm:prSet presAssocID="{78492621-A40F-491C-8F96-81DB66005393}" presName="hierChild4" presStyleCnt="0"/>
      <dgm:spPr/>
    </dgm:pt>
    <dgm:pt modelId="{39100EF4-F66B-4101-8C28-6BDEBEB1CF7A}" type="pres">
      <dgm:prSet presAssocID="{A364AD20-4F3E-4081-A1DF-2F1287B8CB31}" presName="Name66" presStyleLbl="parChTrans1D3" presStyleIdx="1" presStyleCnt="5"/>
      <dgm:spPr/>
      <dgm:t>
        <a:bodyPr/>
        <a:lstStyle/>
        <a:p>
          <a:endParaRPr lang="en-US"/>
        </a:p>
      </dgm:t>
    </dgm:pt>
    <dgm:pt modelId="{53F3CA9F-773C-41D3-961C-672B90B6E886}" type="pres">
      <dgm:prSet presAssocID="{A39C0032-1F7F-4EF2-9AF5-DEE6740A125C}" presName="hierRoot2" presStyleCnt="0">
        <dgm:presLayoutVars>
          <dgm:hierBranch val="init"/>
        </dgm:presLayoutVars>
      </dgm:prSet>
      <dgm:spPr/>
    </dgm:pt>
    <dgm:pt modelId="{B4FCBCB5-77CD-45D7-8F0A-8DE2640D4740}" type="pres">
      <dgm:prSet presAssocID="{A39C0032-1F7F-4EF2-9AF5-DEE6740A125C}" presName="rootComposite" presStyleCnt="0"/>
      <dgm:spPr/>
    </dgm:pt>
    <dgm:pt modelId="{C54B7DEF-B6A4-4038-844B-33035369D7BF}" type="pres">
      <dgm:prSet presAssocID="{A39C0032-1F7F-4EF2-9AF5-DEE6740A125C}" presName="rootText" presStyleLbl="node3" presStyleIdx="1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AFCFFCD-EE7B-46C0-A141-202CEC31AF9E}" type="pres">
      <dgm:prSet presAssocID="{A39C0032-1F7F-4EF2-9AF5-DEE6740A125C}" presName="rootConnector" presStyleLbl="node3" presStyleIdx="1" presStyleCnt="5"/>
      <dgm:spPr/>
      <dgm:t>
        <a:bodyPr/>
        <a:lstStyle/>
        <a:p>
          <a:endParaRPr lang="en-US"/>
        </a:p>
      </dgm:t>
    </dgm:pt>
    <dgm:pt modelId="{252B91CB-E4DD-48E8-9A8C-81B99D230856}" type="pres">
      <dgm:prSet presAssocID="{A39C0032-1F7F-4EF2-9AF5-DEE6740A125C}" presName="hierChild4" presStyleCnt="0"/>
      <dgm:spPr/>
    </dgm:pt>
    <dgm:pt modelId="{3A49E1E1-93EC-4BD5-ABEF-FFA462715504}" type="pres">
      <dgm:prSet presAssocID="{A39C0032-1F7F-4EF2-9AF5-DEE6740A125C}" presName="hierChild5" presStyleCnt="0"/>
      <dgm:spPr/>
    </dgm:pt>
    <dgm:pt modelId="{82A8F7FD-05FA-4801-A937-D38DC778F981}" type="pres">
      <dgm:prSet presAssocID="{A598B624-F212-49C6-8B57-D4971C3A0506}" presName="Name66" presStyleLbl="parChTrans1D3" presStyleIdx="2" presStyleCnt="5"/>
      <dgm:spPr/>
      <dgm:t>
        <a:bodyPr/>
        <a:lstStyle/>
        <a:p>
          <a:endParaRPr lang="en-US"/>
        </a:p>
      </dgm:t>
    </dgm:pt>
    <dgm:pt modelId="{D24E7F10-E529-4BBC-8857-79CC403C9D13}" type="pres">
      <dgm:prSet presAssocID="{3DA82985-AD5F-4D8B-90A1-2EFC8CF9821F}" presName="hierRoot2" presStyleCnt="0">
        <dgm:presLayoutVars>
          <dgm:hierBranch val="init"/>
        </dgm:presLayoutVars>
      </dgm:prSet>
      <dgm:spPr/>
    </dgm:pt>
    <dgm:pt modelId="{24EF3966-0B2C-45B9-AF38-F4C1118163EE}" type="pres">
      <dgm:prSet presAssocID="{3DA82985-AD5F-4D8B-90A1-2EFC8CF9821F}" presName="rootComposite" presStyleCnt="0"/>
      <dgm:spPr/>
    </dgm:pt>
    <dgm:pt modelId="{0E4B6CB1-99BA-488A-841B-0F666E9FD138}" type="pres">
      <dgm:prSet presAssocID="{3DA82985-AD5F-4D8B-90A1-2EFC8CF9821F}" presName="rootText" presStyleLbl="node3" presStyleIdx="2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2E66388-0487-4B21-88F9-9823A7125401}" type="pres">
      <dgm:prSet presAssocID="{3DA82985-AD5F-4D8B-90A1-2EFC8CF9821F}" presName="rootConnector" presStyleLbl="node3" presStyleIdx="2" presStyleCnt="5"/>
      <dgm:spPr/>
      <dgm:t>
        <a:bodyPr/>
        <a:lstStyle/>
        <a:p>
          <a:endParaRPr lang="en-US"/>
        </a:p>
      </dgm:t>
    </dgm:pt>
    <dgm:pt modelId="{35D583FC-4003-4082-8B2A-9AD712EE48B9}" type="pres">
      <dgm:prSet presAssocID="{3DA82985-AD5F-4D8B-90A1-2EFC8CF9821F}" presName="hierChild4" presStyleCnt="0"/>
      <dgm:spPr/>
    </dgm:pt>
    <dgm:pt modelId="{670D88A6-126E-4BEC-B668-E5DB46F0E06B}" type="pres">
      <dgm:prSet presAssocID="{3DA82985-AD5F-4D8B-90A1-2EFC8CF9821F}" presName="hierChild5" presStyleCnt="0"/>
      <dgm:spPr/>
    </dgm:pt>
    <dgm:pt modelId="{8667DDD7-7B0C-4D62-99AC-C76298DC2B95}" type="pres">
      <dgm:prSet presAssocID="{78492621-A40F-491C-8F96-81DB66005393}" presName="hierChild5" presStyleCnt="0"/>
      <dgm:spPr/>
    </dgm:pt>
    <dgm:pt modelId="{2E964901-7F49-4384-809E-974CF0A3704A}" type="pres">
      <dgm:prSet presAssocID="{F9097F85-F17D-473B-A359-3F3CCB37D729}" presName="Name66" presStyleLbl="parChTrans1D2" presStyleIdx="2" presStyleCnt="3"/>
      <dgm:spPr/>
      <dgm:t>
        <a:bodyPr/>
        <a:lstStyle/>
        <a:p>
          <a:endParaRPr lang="en-US"/>
        </a:p>
      </dgm:t>
    </dgm:pt>
    <dgm:pt modelId="{31EAF829-C96E-434C-9082-36ED5125A54D}" type="pres">
      <dgm:prSet presAssocID="{D8692D80-91EC-49FB-A624-EAAD2DD449DA}" presName="hierRoot2" presStyleCnt="0">
        <dgm:presLayoutVars>
          <dgm:hierBranch val="init"/>
        </dgm:presLayoutVars>
      </dgm:prSet>
      <dgm:spPr/>
    </dgm:pt>
    <dgm:pt modelId="{FABC3FE6-0227-4466-977A-307CCBEB2990}" type="pres">
      <dgm:prSet presAssocID="{D8692D80-91EC-49FB-A624-EAAD2DD449DA}" presName="rootComposite" presStyleCnt="0"/>
      <dgm:spPr/>
    </dgm:pt>
    <dgm:pt modelId="{5FC16A4D-3151-44F5-A746-4340A6259249}" type="pres">
      <dgm:prSet presAssocID="{D8692D80-91EC-49FB-A624-EAAD2DD449DA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ECFA802-FE46-4A9F-BB99-6B62DEC84D7B}" type="pres">
      <dgm:prSet presAssocID="{D8692D80-91EC-49FB-A624-EAAD2DD449DA}" presName="rootConnector" presStyleLbl="node2" presStyleIdx="2" presStyleCnt="3"/>
      <dgm:spPr/>
      <dgm:t>
        <a:bodyPr/>
        <a:lstStyle/>
        <a:p>
          <a:endParaRPr lang="en-US"/>
        </a:p>
      </dgm:t>
    </dgm:pt>
    <dgm:pt modelId="{F950691A-2B5D-42DA-96D2-F1D71B528CFD}" type="pres">
      <dgm:prSet presAssocID="{D8692D80-91EC-49FB-A624-EAAD2DD449DA}" presName="hierChild4" presStyleCnt="0"/>
      <dgm:spPr/>
    </dgm:pt>
    <dgm:pt modelId="{EF029C58-DF91-4F17-BD67-DB962EDDC0B5}" type="pres">
      <dgm:prSet presAssocID="{BE20ADFC-1110-4CA5-900F-D1BBA0914FAE}" presName="Name66" presStyleLbl="parChTrans1D3" presStyleIdx="3" presStyleCnt="5"/>
      <dgm:spPr/>
      <dgm:t>
        <a:bodyPr/>
        <a:lstStyle/>
        <a:p>
          <a:endParaRPr lang="en-US"/>
        </a:p>
      </dgm:t>
    </dgm:pt>
    <dgm:pt modelId="{8D358211-740C-4F10-8909-7BAB78A362E7}" type="pres">
      <dgm:prSet presAssocID="{5A7849A9-835B-4DE7-84EC-079240586CE0}" presName="hierRoot2" presStyleCnt="0">
        <dgm:presLayoutVars>
          <dgm:hierBranch val="init"/>
        </dgm:presLayoutVars>
      </dgm:prSet>
      <dgm:spPr/>
    </dgm:pt>
    <dgm:pt modelId="{C9E68FBE-DBE2-45B8-97BE-12300B07A4D3}" type="pres">
      <dgm:prSet presAssocID="{5A7849A9-835B-4DE7-84EC-079240586CE0}" presName="rootComposite" presStyleCnt="0"/>
      <dgm:spPr/>
    </dgm:pt>
    <dgm:pt modelId="{66F9BE06-5AF6-49EC-B688-A4590E073840}" type="pres">
      <dgm:prSet presAssocID="{5A7849A9-835B-4DE7-84EC-079240586CE0}" presName="rootText" presStyleLbl="node3" presStyleIdx="3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FC66652-E576-4BF9-B3A2-70523AF32ABD}" type="pres">
      <dgm:prSet presAssocID="{5A7849A9-835B-4DE7-84EC-079240586CE0}" presName="rootConnector" presStyleLbl="node3" presStyleIdx="3" presStyleCnt="5"/>
      <dgm:spPr/>
      <dgm:t>
        <a:bodyPr/>
        <a:lstStyle/>
        <a:p>
          <a:endParaRPr lang="en-US"/>
        </a:p>
      </dgm:t>
    </dgm:pt>
    <dgm:pt modelId="{3DB21EA5-FED5-46CD-A2A8-FCC58342CA66}" type="pres">
      <dgm:prSet presAssocID="{5A7849A9-835B-4DE7-84EC-079240586CE0}" presName="hierChild4" presStyleCnt="0"/>
      <dgm:spPr/>
    </dgm:pt>
    <dgm:pt modelId="{53500042-E6CE-4803-A6B9-410968D45484}" type="pres">
      <dgm:prSet presAssocID="{B5B06AE2-15AF-47D4-A52E-C0EC5CBA8E02}" presName="Name66" presStyleLbl="parChTrans1D4" presStyleIdx="0" presStyleCnt="11"/>
      <dgm:spPr/>
      <dgm:t>
        <a:bodyPr/>
        <a:lstStyle/>
        <a:p>
          <a:endParaRPr lang="en-US"/>
        </a:p>
      </dgm:t>
    </dgm:pt>
    <dgm:pt modelId="{010A74D4-1025-4B09-B076-6937B2541CC0}" type="pres">
      <dgm:prSet presAssocID="{CE439F4C-6A8D-4278-9854-619DA77614FC}" presName="hierRoot2" presStyleCnt="0">
        <dgm:presLayoutVars>
          <dgm:hierBranch val="init"/>
        </dgm:presLayoutVars>
      </dgm:prSet>
      <dgm:spPr/>
    </dgm:pt>
    <dgm:pt modelId="{2B023B87-0E22-48BF-A228-A29AE3FC5C4E}" type="pres">
      <dgm:prSet presAssocID="{CE439F4C-6A8D-4278-9854-619DA77614FC}" presName="rootComposite" presStyleCnt="0"/>
      <dgm:spPr/>
    </dgm:pt>
    <dgm:pt modelId="{B73216F8-C2EA-4C93-8FEF-210DE7F4AC75}" type="pres">
      <dgm:prSet presAssocID="{CE439F4C-6A8D-4278-9854-619DA77614FC}" presName="rootText" presStyleLbl="node4" presStyleIdx="0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6D12F8B-72F1-4D2E-AEEE-4AD11EF4E1F0}" type="pres">
      <dgm:prSet presAssocID="{CE439F4C-6A8D-4278-9854-619DA77614FC}" presName="rootConnector" presStyleLbl="node4" presStyleIdx="0" presStyleCnt="11"/>
      <dgm:spPr/>
      <dgm:t>
        <a:bodyPr/>
        <a:lstStyle/>
        <a:p>
          <a:endParaRPr lang="en-US"/>
        </a:p>
      </dgm:t>
    </dgm:pt>
    <dgm:pt modelId="{40390630-56C4-4111-9F6C-246591B84294}" type="pres">
      <dgm:prSet presAssocID="{CE439F4C-6A8D-4278-9854-619DA77614FC}" presName="hierChild4" presStyleCnt="0"/>
      <dgm:spPr/>
    </dgm:pt>
    <dgm:pt modelId="{16B42196-C2BA-49DA-B40A-AC14AF58A982}" type="pres">
      <dgm:prSet presAssocID="{CE439F4C-6A8D-4278-9854-619DA77614FC}" presName="hierChild5" presStyleCnt="0"/>
      <dgm:spPr/>
    </dgm:pt>
    <dgm:pt modelId="{C0C6BD46-EC73-4AD7-93B1-2EA9E4564815}" type="pres">
      <dgm:prSet presAssocID="{900D3FAD-7C4C-4BFB-A6D2-379F917A99F7}" presName="Name66" presStyleLbl="parChTrans1D4" presStyleIdx="1" presStyleCnt="11"/>
      <dgm:spPr/>
      <dgm:t>
        <a:bodyPr/>
        <a:lstStyle/>
        <a:p>
          <a:endParaRPr lang="en-US"/>
        </a:p>
      </dgm:t>
    </dgm:pt>
    <dgm:pt modelId="{650EA3BB-1DD0-45BF-B48D-5914D4980EF0}" type="pres">
      <dgm:prSet presAssocID="{AC84EAE9-EAC8-4CAA-B04A-8EDB68B0F998}" presName="hierRoot2" presStyleCnt="0">
        <dgm:presLayoutVars>
          <dgm:hierBranch val="init"/>
        </dgm:presLayoutVars>
      </dgm:prSet>
      <dgm:spPr/>
    </dgm:pt>
    <dgm:pt modelId="{6C391DBC-2AE0-4121-8714-DCD7CEC0A903}" type="pres">
      <dgm:prSet presAssocID="{AC84EAE9-EAC8-4CAA-B04A-8EDB68B0F998}" presName="rootComposite" presStyleCnt="0"/>
      <dgm:spPr/>
    </dgm:pt>
    <dgm:pt modelId="{9A3F6B67-B349-4BC4-81C7-201D57A62407}" type="pres">
      <dgm:prSet presAssocID="{AC84EAE9-EAC8-4CAA-B04A-8EDB68B0F998}" presName="rootText" presStyleLbl="node4" presStyleIdx="1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73F645B-BCA8-4804-9DB4-5BD59CD6CAAB}" type="pres">
      <dgm:prSet presAssocID="{AC84EAE9-EAC8-4CAA-B04A-8EDB68B0F998}" presName="rootConnector" presStyleLbl="node4" presStyleIdx="1" presStyleCnt="11"/>
      <dgm:spPr/>
      <dgm:t>
        <a:bodyPr/>
        <a:lstStyle/>
        <a:p>
          <a:endParaRPr lang="en-US"/>
        </a:p>
      </dgm:t>
    </dgm:pt>
    <dgm:pt modelId="{DEE9B063-AB12-4758-97F6-D85B7153C4D2}" type="pres">
      <dgm:prSet presAssocID="{AC84EAE9-EAC8-4CAA-B04A-8EDB68B0F998}" presName="hierChild4" presStyleCnt="0"/>
      <dgm:spPr/>
    </dgm:pt>
    <dgm:pt modelId="{412C7CCF-1517-4524-A276-CD97C39F24D6}" type="pres">
      <dgm:prSet presAssocID="{AC84EAE9-EAC8-4CAA-B04A-8EDB68B0F998}" presName="hierChild5" presStyleCnt="0"/>
      <dgm:spPr/>
    </dgm:pt>
    <dgm:pt modelId="{ECE0D800-E4D3-4200-BA7F-71AA2BB36E47}" type="pres">
      <dgm:prSet presAssocID="{85B6FC97-8614-4DC6-89BA-6D19FF81B184}" presName="Name66" presStyleLbl="parChTrans1D4" presStyleIdx="2" presStyleCnt="11"/>
      <dgm:spPr/>
      <dgm:t>
        <a:bodyPr/>
        <a:lstStyle/>
        <a:p>
          <a:endParaRPr lang="en-US"/>
        </a:p>
      </dgm:t>
    </dgm:pt>
    <dgm:pt modelId="{87C9E2DA-CE77-469D-BCD4-D74ED2302573}" type="pres">
      <dgm:prSet presAssocID="{BA56BE71-5941-4F7D-856C-4BF97B26D04B}" presName="hierRoot2" presStyleCnt="0">
        <dgm:presLayoutVars>
          <dgm:hierBranch val="init"/>
        </dgm:presLayoutVars>
      </dgm:prSet>
      <dgm:spPr/>
    </dgm:pt>
    <dgm:pt modelId="{AD49141A-0D91-4F02-94B4-D652555B269A}" type="pres">
      <dgm:prSet presAssocID="{BA56BE71-5941-4F7D-856C-4BF97B26D04B}" presName="rootComposite" presStyleCnt="0"/>
      <dgm:spPr/>
    </dgm:pt>
    <dgm:pt modelId="{939039FB-1244-4D30-9387-3D0B64D01BC9}" type="pres">
      <dgm:prSet presAssocID="{BA56BE71-5941-4F7D-856C-4BF97B26D04B}" presName="rootText" presStyleLbl="node4" presStyleIdx="2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CF78D4F-8A1E-4F59-9FF7-C4A3BDD961F6}" type="pres">
      <dgm:prSet presAssocID="{BA56BE71-5941-4F7D-856C-4BF97B26D04B}" presName="rootConnector" presStyleLbl="node4" presStyleIdx="2" presStyleCnt="11"/>
      <dgm:spPr/>
      <dgm:t>
        <a:bodyPr/>
        <a:lstStyle/>
        <a:p>
          <a:endParaRPr lang="en-US"/>
        </a:p>
      </dgm:t>
    </dgm:pt>
    <dgm:pt modelId="{04C7CC7B-3DBC-4968-B594-67B104684792}" type="pres">
      <dgm:prSet presAssocID="{BA56BE71-5941-4F7D-856C-4BF97B26D04B}" presName="hierChild4" presStyleCnt="0"/>
      <dgm:spPr/>
    </dgm:pt>
    <dgm:pt modelId="{0C72E76D-74F8-4C03-97BF-846F51FA92AD}" type="pres">
      <dgm:prSet presAssocID="{BA56BE71-5941-4F7D-856C-4BF97B26D04B}" presName="hierChild5" presStyleCnt="0"/>
      <dgm:spPr/>
    </dgm:pt>
    <dgm:pt modelId="{5DBDDFD7-6DD4-4734-86C0-642F67601C69}" type="pres">
      <dgm:prSet presAssocID="{A387E301-B2F0-44CD-BC33-7912C1F94560}" presName="Name66" presStyleLbl="parChTrans1D4" presStyleIdx="3" presStyleCnt="11"/>
      <dgm:spPr/>
      <dgm:t>
        <a:bodyPr/>
        <a:lstStyle/>
        <a:p>
          <a:endParaRPr lang="en-US"/>
        </a:p>
      </dgm:t>
    </dgm:pt>
    <dgm:pt modelId="{14ECBFE9-EA3B-4B91-8F55-3E564420F85B}" type="pres">
      <dgm:prSet presAssocID="{21C49BCB-1B22-4C5A-A7A8-D12B4872F8BB}" presName="hierRoot2" presStyleCnt="0">
        <dgm:presLayoutVars>
          <dgm:hierBranch val="init"/>
        </dgm:presLayoutVars>
      </dgm:prSet>
      <dgm:spPr/>
    </dgm:pt>
    <dgm:pt modelId="{C94F6F42-4026-43BA-836E-B1CF4E1FEBE5}" type="pres">
      <dgm:prSet presAssocID="{21C49BCB-1B22-4C5A-A7A8-D12B4872F8BB}" presName="rootComposite" presStyleCnt="0"/>
      <dgm:spPr/>
    </dgm:pt>
    <dgm:pt modelId="{474CB9C8-EB4D-4099-999C-DA4CB86F3D4D}" type="pres">
      <dgm:prSet presAssocID="{21C49BCB-1B22-4C5A-A7A8-D12B4872F8BB}" presName="rootText" presStyleLbl="node4" presStyleIdx="3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6DF37C6-7CDD-4E0E-BA8B-56A3C3ABCABD}" type="pres">
      <dgm:prSet presAssocID="{21C49BCB-1B22-4C5A-A7A8-D12B4872F8BB}" presName="rootConnector" presStyleLbl="node4" presStyleIdx="3" presStyleCnt="11"/>
      <dgm:spPr/>
      <dgm:t>
        <a:bodyPr/>
        <a:lstStyle/>
        <a:p>
          <a:endParaRPr lang="en-US"/>
        </a:p>
      </dgm:t>
    </dgm:pt>
    <dgm:pt modelId="{B2DCC0B2-71E8-400C-B9CE-247E5762E4F4}" type="pres">
      <dgm:prSet presAssocID="{21C49BCB-1B22-4C5A-A7A8-D12B4872F8BB}" presName="hierChild4" presStyleCnt="0"/>
      <dgm:spPr/>
    </dgm:pt>
    <dgm:pt modelId="{C70801E7-F73D-4B50-89A9-0ABFD02D8BD1}" type="pres">
      <dgm:prSet presAssocID="{21C49BCB-1B22-4C5A-A7A8-D12B4872F8BB}" presName="hierChild5" presStyleCnt="0"/>
      <dgm:spPr/>
    </dgm:pt>
    <dgm:pt modelId="{D9816D33-D137-463A-9701-2F28521F8244}" type="pres">
      <dgm:prSet presAssocID="{43D2020C-596C-49B9-9996-DCC7DBD5AC2D}" presName="Name66" presStyleLbl="parChTrans1D4" presStyleIdx="4" presStyleCnt="11"/>
      <dgm:spPr/>
      <dgm:t>
        <a:bodyPr/>
        <a:lstStyle/>
        <a:p>
          <a:endParaRPr lang="en-US"/>
        </a:p>
      </dgm:t>
    </dgm:pt>
    <dgm:pt modelId="{BB8AE312-2796-4BE5-9A6D-A7E6F3172789}" type="pres">
      <dgm:prSet presAssocID="{B32DFBFF-E523-4CF2-8DE7-325296691F4C}" presName="hierRoot2" presStyleCnt="0">
        <dgm:presLayoutVars>
          <dgm:hierBranch val="init"/>
        </dgm:presLayoutVars>
      </dgm:prSet>
      <dgm:spPr/>
    </dgm:pt>
    <dgm:pt modelId="{16A00B29-62D7-490A-B853-0AF4AAF93DDB}" type="pres">
      <dgm:prSet presAssocID="{B32DFBFF-E523-4CF2-8DE7-325296691F4C}" presName="rootComposite" presStyleCnt="0"/>
      <dgm:spPr/>
    </dgm:pt>
    <dgm:pt modelId="{8382528A-AE44-414A-90A3-EAB1BD2782AD}" type="pres">
      <dgm:prSet presAssocID="{B32DFBFF-E523-4CF2-8DE7-325296691F4C}" presName="rootText" presStyleLbl="node4" presStyleIdx="4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A7D954A-88E1-4D74-AB8C-57531D124B3F}" type="pres">
      <dgm:prSet presAssocID="{B32DFBFF-E523-4CF2-8DE7-325296691F4C}" presName="rootConnector" presStyleLbl="node4" presStyleIdx="4" presStyleCnt="11"/>
      <dgm:spPr/>
      <dgm:t>
        <a:bodyPr/>
        <a:lstStyle/>
        <a:p>
          <a:endParaRPr lang="en-US"/>
        </a:p>
      </dgm:t>
    </dgm:pt>
    <dgm:pt modelId="{63C0CD98-2BE7-46FA-879C-E348F5D5706F}" type="pres">
      <dgm:prSet presAssocID="{B32DFBFF-E523-4CF2-8DE7-325296691F4C}" presName="hierChild4" presStyleCnt="0"/>
      <dgm:spPr/>
    </dgm:pt>
    <dgm:pt modelId="{9BCA4501-A67F-4A2B-BCD6-DAF35A42CAE0}" type="pres">
      <dgm:prSet presAssocID="{B32DFBFF-E523-4CF2-8DE7-325296691F4C}" presName="hierChild5" presStyleCnt="0"/>
      <dgm:spPr/>
    </dgm:pt>
    <dgm:pt modelId="{9B8B9A9A-417E-4FB2-AF44-599A2A3D8AA4}" type="pres">
      <dgm:prSet presAssocID="{89E453B8-1C2F-4DAE-84E0-D514862920C0}" presName="Name66" presStyleLbl="parChTrans1D4" presStyleIdx="5" presStyleCnt="11"/>
      <dgm:spPr/>
      <dgm:t>
        <a:bodyPr/>
        <a:lstStyle/>
        <a:p>
          <a:endParaRPr lang="en-US"/>
        </a:p>
      </dgm:t>
    </dgm:pt>
    <dgm:pt modelId="{E8960379-65D5-46DA-BD34-3C5CD4511ABC}" type="pres">
      <dgm:prSet presAssocID="{7175BA76-5C2A-48A5-B952-DA812B85CEF8}" presName="hierRoot2" presStyleCnt="0">
        <dgm:presLayoutVars>
          <dgm:hierBranch val="init"/>
        </dgm:presLayoutVars>
      </dgm:prSet>
      <dgm:spPr/>
    </dgm:pt>
    <dgm:pt modelId="{84184460-1952-4022-8B09-5F9F80E951F5}" type="pres">
      <dgm:prSet presAssocID="{7175BA76-5C2A-48A5-B952-DA812B85CEF8}" presName="rootComposite" presStyleCnt="0"/>
      <dgm:spPr/>
    </dgm:pt>
    <dgm:pt modelId="{A18A1C90-3A2B-4CB8-96A3-9FA7AA5E3AB1}" type="pres">
      <dgm:prSet presAssocID="{7175BA76-5C2A-48A5-B952-DA812B85CEF8}" presName="rootText" presStyleLbl="node4" presStyleIdx="5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744DB29-9189-44CB-9ABA-C0D37B67ED67}" type="pres">
      <dgm:prSet presAssocID="{7175BA76-5C2A-48A5-B952-DA812B85CEF8}" presName="rootConnector" presStyleLbl="node4" presStyleIdx="5" presStyleCnt="11"/>
      <dgm:spPr/>
      <dgm:t>
        <a:bodyPr/>
        <a:lstStyle/>
        <a:p>
          <a:endParaRPr lang="en-US"/>
        </a:p>
      </dgm:t>
    </dgm:pt>
    <dgm:pt modelId="{D3BA840C-CA1C-4210-8B63-C5A9CCDAB7ED}" type="pres">
      <dgm:prSet presAssocID="{7175BA76-5C2A-48A5-B952-DA812B85CEF8}" presName="hierChild4" presStyleCnt="0"/>
      <dgm:spPr/>
    </dgm:pt>
    <dgm:pt modelId="{CE0A3C1A-CD27-463A-9433-C62EECE21210}" type="pres">
      <dgm:prSet presAssocID="{7175BA76-5C2A-48A5-B952-DA812B85CEF8}" presName="hierChild5" presStyleCnt="0"/>
      <dgm:spPr/>
    </dgm:pt>
    <dgm:pt modelId="{6E77DA64-4E1E-472F-9DD5-E3B385334F45}" type="pres">
      <dgm:prSet presAssocID="{CDF9EECC-945F-432F-BFF6-BC80229EE699}" presName="Name66" presStyleLbl="parChTrans1D4" presStyleIdx="6" presStyleCnt="11"/>
      <dgm:spPr/>
      <dgm:t>
        <a:bodyPr/>
        <a:lstStyle/>
        <a:p>
          <a:endParaRPr lang="en-US"/>
        </a:p>
      </dgm:t>
    </dgm:pt>
    <dgm:pt modelId="{5243E1CC-7129-4531-A7A8-92736C15956D}" type="pres">
      <dgm:prSet presAssocID="{E5B1CF33-59FF-4366-AABC-52E64273312C}" presName="hierRoot2" presStyleCnt="0">
        <dgm:presLayoutVars>
          <dgm:hierBranch val="init"/>
        </dgm:presLayoutVars>
      </dgm:prSet>
      <dgm:spPr/>
    </dgm:pt>
    <dgm:pt modelId="{12314C46-7162-4A08-B28F-C1010FC96747}" type="pres">
      <dgm:prSet presAssocID="{E5B1CF33-59FF-4366-AABC-52E64273312C}" presName="rootComposite" presStyleCnt="0"/>
      <dgm:spPr/>
    </dgm:pt>
    <dgm:pt modelId="{7DC49EFF-32D4-4AFB-8917-2D8F7D02687B}" type="pres">
      <dgm:prSet presAssocID="{E5B1CF33-59FF-4366-AABC-52E64273312C}" presName="rootText" presStyleLbl="node4" presStyleIdx="6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66AEE57-95AD-42AE-9E1A-21A51D8588C1}" type="pres">
      <dgm:prSet presAssocID="{E5B1CF33-59FF-4366-AABC-52E64273312C}" presName="rootConnector" presStyleLbl="node4" presStyleIdx="6" presStyleCnt="11"/>
      <dgm:spPr/>
      <dgm:t>
        <a:bodyPr/>
        <a:lstStyle/>
        <a:p>
          <a:endParaRPr lang="en-US"/>
        </a:p>
      </dgm:t>
    </dgm:pt>
    <dgm:pt modelId="{D0A46E0E-CE28-4642-9DF4-D1762B44CF6B}" type="pres">
      <dgm:prSet presAssocID="{E5B1CF33-59FF-4366-AABC-52E64273312C}" presName="hierChild4" presStyleCnt="0"/>
      <dgm:spPr/>
    </dgm:pt>
    <dgm:pt modelId="{570621C3-B20E-4C66-BEB6-1181919ED0A2}" type="pres">
      <dgm:prSet presAssocID="{E5B1CF33-59FF-4366-AABC-52E64273312C}" presName="hierChild5" presStyleCnt="0"/>
      <dgm:spPr/>
    </dgm:pt>
    <dgm:pt modelId="{3E8C2F6C-58FF-41DE-8F24-D6F627D5C0BF}" type="pres">
      <dgm:prSet presAssocID="{5A7849A9-835B-4DE7-84EC-079240586CE0}" presName="hierChild5" presStyleCnt="0"/>
      <dgm:spPr/>
    </dgm:pt>
    <dgm:pt modelId="{B3651C83-7770-425F-9AF4-08F2D22970BB}" type="pres">
      <dgm:prSet presAssocID="{9334B8BA-B39D-4B0E-B804-83484D827A8B}" presName="Name66" presStyleLbl="parChTrans1D3" presStyleIdx="4" presStyleCnt="5"/>
      <dgm:spPr/>
      <dgm:t>
        <a:bodyPr/>
        <a:lstStyle/>
        <a:p>
          <a:endParaRPr lang="en-US"/>
        </a:p>
      </dgm:t>
    </dgm:pt>
    <dgm:pt modelId="{BC5CDCD2-1368-4F04-81EC-4509FDBDB054}" type="pres">
      <dgm:prSet presAssocID="{F8F6F19C-0B97-451F-8C77-3C0550EA9306}" presName="hierRoot2" presStyleCnt="0">
        <dgm:presLayoutVars>
          <dgm:hierBranch val="init"/>
        </dgm:presLayoutVars>
      </dgm:prSet>
      <dgm:spPr/>
    </dgm:pt>
    <dgm:pt modelId="{A3A58961-8711-4572-8919-F9D9BF431A24}" type="pres">
      <dgm:prSet presAssocID="{F8F6F19C-0B97-451F-8C77-3C0550EA9306}" presName="rootComposite" presStyleCnt="0"/>
      <dgm:spPr/>
    </dgm:pt>
    <dgm:pt modelId="{6C1A7315-1361-4184-95A1-B49FAF072A8E}" type="pres">
      <dgm:prSet presAssocID="{F8F6F19C-0B97-451F-8C77-3C0550EA9306}" presName="rootText" presStyleLbl="node3" presStyleIdx="4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8AED136-6668-417F-A2F2-CD99C2F6752E}" type="pres">
      <dgm:prSet presAssocID="{F8F6F19C-0B97-451F-8C77-3C0550EA9306}" presName="rootConnector" presStyleLbl="node3" presStyleIdx="4" presStyleCnt="5"/>
      <dgm:spPr/>
      <dgm:t>
        <a:bodyPr/>
        <a:lstStyle/>
        <a:p>
          <a:endParaRPr lang="en-US"/>
        </a:p>
      </dgm:t>
    </dgm:pt>
    <dgm:pt modelId="{FE78B1A7-82BD-4ACB-8F24-9085AAF6C0D0}" type="pres">
      <dgm:prSet presAssocID="{F8F6F19C-0B97-451F-8C77-3C0550EA9306}" presName="hierChild4" presStyleCnt="0"/>
      <dgm:spPr/>
    </dgm:pt>
    <dgm:pt modelId="{BCFD4CD4-7418-4C73-B38A-8A4658C33404}" type="pres">
      <dgm:prSet presAssocID="{0B736CB4-F0D0-4BDF-865C-10C79B9B044C}" presName="Name66" presStyleLbl="parChTrans1D4" presStyleIdx="7" presStyleCnt="11"/>
      <dgm:spPr/>
      <dgm:t>
        <a:bodyPr/>
        <a:lstStyle/>
        <a:p>
          <a:endParaRPr lang="en-US"/>
        </a:p>
      </dgm:t>
    </dgm:pt>
    <dgm:pt modelId="{67393775-D372-43ED-A942-C7DD04F6102A}" type="pres">
      <dgm:prSet presAssocID="{D0D70208-A2FD-43D4-874C-822B6AFCB19F}" presName="hierRoot2" presStyleCnt="0">
        <dgm:presLayoutVars>
          <dgm:hierBranch val="init"/>
        </dgm:presLayoutVars>
      </dgm:prSet>
      <dgm:spPr/>
    </dgm:pt>
    <dgm:pt modelId="{7ECB5708-2EC1-4442-BD33-A13E0B360B22}" type="pres">
      <dgm:prSet presAssocID="{D0D70208-A2FD-43D4-874C-822B6AFCB19F}" presName="rootComposite" presStyleCnt="0"/>
      <dgm:spPr/>
    </dgm:pt>
    <dgm:pt modelId="{8AB9A3B6-1D0C-4DA4-A6CA-8A4585904808}" type="pres">
      <dgm:prSet presAssocID="{D0D70208-A2FD-43D4-874C-822B6AFCB19F}" presName="rootText" presStyleLbl="node4" presStyleIdx="7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3DF0F47-1025-4DE9-ABAE-EDB2E21FE9DF}" type="pres">
      <dgm:prSet presAssocID="{D0D70208-A2FD-43D4-874C-822B6AFCB19F}" presName="rootConnector" presStyleLbl="node4" presStyleIdx="7" presStyleCnt="11"/>
      <dgm:spPr/>
      <dgm:t>
        <a:bodyPr/>
        <a:lstStyle/>
        <a:p>
          <a:endParaRPr lang="en-US"/>
        </a:p>
      </dgm:t>
    </dgm:pt>
    <dgm:pt modelId="{B2148A15-8961-4346-9140-E6333DB0D5C3}" type="pres">
      <dgm:prSet presAssocID="{D0D70208-A2FD-43D4-874C-822B6AFCB19F}" presName="hierChild4" presStyleCnt="0"/>
      <dgm:spPr/>
    </dgm:pt>
    <dgm:pt modelId="{C0460B40-7767-446F-AC61-663BD65051E5}" type="pres">
      <dgm:prSet presAssocID="{D0D70208-A2FD-43D4-874C-822B6AFCB19F}" presName="hierChild5" presStyleCnt="0"/>
      <dgm:spPr/>
    </dgm:pt>
    <dgm:pt modelId="{C0D503F7-1408-4AA7-966B-2BBBB68E7C82}" type="pres">
      <dgm:prSet presAssocID="{2EBDB83C-CC37-426F-9E21-16ED87F07EFB}" presName="Name66" presStyleLbl="parChTrans1D4" presStyleIdx="8" presStyleCnt="11"/>
      <dgm:spPr/>
      <dgm:t>
        <a:bodyPr/>
        <a:lstStyle/>
        <a:p>
          <a:endParaRPr lang="en-US"/>
        </a:p>
      </dgm:t>
    </dgm:pt>
    <dgm:pt modelId="{24604423-EC26-4849-A81E-5DA292AD80E4}" type="pres">
      <dgm:prSet presAssocID="{C2AB3C95-179B-4D95-9BD8-B1EFD4825F78}" presName="hierRoot2" presStyleCnt="0">
        <dgm:presLayoutVars>
          <dgm:hierBranch val="init"/>
        </dgm:presLayoutVars>
      </dgm:prSet>
      <dgm:spPr/>
    </dgm:pt>
    <dgm:pt modelId="{2C1866AA-379E-43EC-A0AF-74C68159C3A6}" type="pres">
      <dgm:prSet presAssocID="{C2AB3C95-179B-4D95-9BD8-B1EFD4825F78}" presName="rootComposite" presStyleCnt="0"/>
      <dgm:spPr/>
    </dgm:pt>
    <dgm:pt modelId="{4DEDDF36-4A3D-4580-AF60-9172CF42C749}" type="pres">
      <dgm:prSet presAssocID="{C2AB3C95-179B-4D95-9BD8-B1EFD4825F78}" presName="rootText" presStyleLbl="node4" presStyleIdx="8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6A30CA9-CEA1-4351-8068-37244E37A32B}" type="pres">
      <dgm:prSet presAssocID="{C2AB3C95-179B-4D95-9BD8-B1EFD4825F78}" presName="rootConnector" presStyleLbl="node4" presStyleIdx="8" presStyleCnt="11"/>
      <dgm:spPr/>
      <dgm:t>
        <a:bodyPr/>
        <a:lstStyle/>
        <a:p>
          <a:endParaRPr lang="en-US"/>
        </a:p>
      </dgm:t>
    </dgm:pt>
    <dgm:pt modelId="{07034E64-E7E1-4CEC-B0C1-46DEC4A75572}" type="pres">
      <dgm:prSet presAssocID="{C2AB3C95-179B-4D95-9BD8-B1EFD4825F78}" presName="hierChild4" presStyleCnt="0"/>
      <dgm:spPr/>
    </dgm:pt>
    <dgm:pt modelId="{1408F8D2-7DAC-457B-BEE1-86DBA5EA7E7D}" type="pres">
      <dgm:prSet presAssocID="{C2AB3C95-179B-4D95-9BD8-B1EFD4825F78}" presName="hierChild5" presStyleCnt="0"/>
      <dgm:spPr/>
    </dgm:pt>
    <dgm:pt modelId="{522FB379-C0FD-426E-AB36-F3F7EAF518D9}" type="pres">
      <dgm:prSet presAssocID="{B1BEFBA7-6641-49D8-B7FF-15649B217538}" presName="Name66" presStyleLbl="parChTrans1D4" presStyleIdx="9" presStyleCnt="11"/>
      <dgm:spPr/>
      <dgm:t>
        <a:bodyPr/>
        <a:lstStyle/>
        <a:p>
          <a:endParaRPr lang="en-US"/>
        </a:p>
      </dgm:t>
    </dgm:pt>
    <dgm:pt modelId="{690FEAC6-251A-4212-B1C0-84B7845886CF}" type="pres">
      <dgm:prSet presAssocID="{27114FD0-8265-4778-A8C7-9EEDE57BEA4D}" presName="hierRoot2" presStyleCnt="0">
        <dgm:presLayoutVars>
          <dgm:hierBranch val="init"/>
        </dgm:presLayoutVars>
      </dgm:prSet>
      <dgm:spPr/>
    </dgm:pt>
    <dgm:pt modelId="{637F10F6-7EB2-41B4-8297-3F91ADDFCDAF}" type="pres">
      <dgm:prSet presAssocID="{27114FD0-8265-4778-A8C7-9EEDE57BEA4D}" presName="rootComposite" presStyleCnt="0"/>
      <dgm:spPr/>
    </dgm:pt>
    <dgm:pt modelId="{ADE5DE6A-DB99-4D99-B383-F24164C583C9}" type="pres">
      <dgm:prSet presAssocID="{27114FD0-8265-4778-A8C7-9EEDE57BEA4D}" presName="rootText" presStyleLbl="node4" presStyleIdx="9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28C6294-FAD7-4961-B246-C84601A020F5}" type="pres">
      <dgm:prSet presAssocID="{27114FD0-8265-4778-A8C7-9EEDE57BEA4D}" presName="rootConnector" presStyleLbl="node4" presStyleIdx="9" presStyleCnt="11"/>
      <dgm:spPr/>
      <dgm:t>
        <a:bodyPr/>
        <a:lstStyle/>
        <a:p>
          <a:endParaRPr lang="en-US"/>
        </a:p>
      </dgm:t>
    </dgm:pt>
    <dgm:pt modelId="{72B8DF14-60EE-48F4-AFF3-F50F705526CC}" type="pres">
      <dgm:prSet presAssocID="{27114FD0-8265-4778-A8C7-9EEDE57BEA4D}" presName="hierChild4" presStyleCnt="0"/>
      <dgm:spPr/>
    </dgm:pt>
    <dgm:pt modelId="{1C8E726E-F4BF-48B0-81E0-8A599E0D3FE1}" type="pres">
      <dgm:prSet presAssocID="{27114FD0-8265-4778-A8C7-9EEDE57BEA4D}" presName="hierChild5" presStyleCnt="0"/>
      <dgm:spPr/>
    </dgm:pt>
    <dgm:pt modelId="{BFD5D6E0-A9FD-47E2-8C87-39F9CFA95185}" type="pres">
      <dgm:prSet presAssocID="{13D2A21A-3FA4-4CF6-993A-B1E972A1AA64}" presName="Name66" presStyleLbl="parChTrans1D4" presStyleIdx="10" presStyleCnt="11"/>
      <dgm:spPr/>
      <dgm:t>
        <a:bodyPr/>
        <a:lstStyle/>
        <a:p>
          <a:endParaRPr lang="en-US"/>
        </a:p>
      </dgm:t>
    </dgm:pt>
    <dgm:pt modelId="{AF75A5CD-DE1D-4853-8BC1-C3EF61B67E94}" type="pres">
      <dgm:prSet presAssocID="{6E700D6A-9248-4101-A106-0645AB5661CC}" presName="hierRoot2" presStyleCnt="0">
        <dgm:presLayoutVars>
          <dgm:hierBranch val="init"/>
        </dgm:presLayoutVars>
      </dgm:prSet>
      <dgm:spPr/>
    </dgm:pt>
    <dgm:pt modelId="{B558383B-0FAE-4293-92EE-B0A639BB11B8}" type="pres">
      <dgm:prSet presAssocID="{6E700D6A-9248-4101-A106-0645AB5661CC}" presName="rootComposite" presStyleCnt="0"/>
      <dgm:spPr/>
    </dgm:pt>
    <dgm:pt modelId="{148E8756-799D-40A4-A9A7-FB1B4E029A73}" type="pres">
      <dgm:prSet presAssocID="{6E700D6A-9248-4101-A106-0645AB5661CC}" presName="rootText" presStyleLbl="node4" presStyleIdx="10" presStyleCnt="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BB2BEA1-F59F-4667-8297-78D860DF648B}" type="pres">
      <dgm:prSet presAssocID="{6E700D6A-9248-4101-A106-0645AB5661CC}" presName="rootConnector" presStyleLbl="node4" presStyleIdx="10" presStyleCnt="11"/>
      <dgm:spPr/>
      <dgm:t>
        <a:bodyPr/>
        <a:lstStyle/>
        <a:p>
          <a:endParaRPr lang="en-US"/>
        </a:p>
      </dgm:t>
    </dgm:pt>
    <dgm:pt modelId="{2A015F29-9BDB-4326-B5BF-E50786D55B94}" type="pres">
      <dgm:prSet presAssocID="{6E700D6A-9248-4101-A106-0645AB5661CC}" presName="hierChild4" presStyleCnt="0"/>
      <dgm:spPr/>
    </dgm:pt>
    <dgm:pt modelId="{0D0B387C-517C-4149-B242-47805ADDDB4E}" type="pres">
      <dgm:prSet presAssocID="{6E700D6A-9248-4101-A106-0645AB5661CC}" presName="hierChild5" presStyleCnt="0"/>
      <dgm:spPr/>
    </dgm:pt>
    <dgm:pt modelId="{76B79F6B-7E32-43BF-96ED-29EE4D7ADF05}" type="pres">
      <dgm:prSet presAssocID="{F8F6F19C-0B97-451F-8C77-3C0550EA9306}" presName="hierChild5" presStyleCnt="0"/>
      <dgm:spPr/>
    </dgm:pt>
    <dgm:pt modelId="{198862A4-C7AB-45AB-A1B8-78EA093CECAF}" type="pres">
      <dgm:prSet presAssocID="{D8692D80-91EC-49FB-A624-EAAD2DD449DA}" presName="hierChild5" presStyleCnt="0"/>
      <dgm:spPr/>
    </dgm:pt>
    <dgm:pt modelId="{93F075DA-A6AC-4E81-BA91-ACA1756171C0}" type="pres">
      <dgm:prSet presAssocID="{41045F8D-FCB1-4398-B274-7157A9668291}" presName="hierChild3" presStyleCnt="0"/>
      <dgm:spPr/>
    </dgm:pt>
  </dgm:ptLst>
  <dgm:cxnLst>
    <dgm:cxn modelId="{6ED111F3-DA33-4B3E-A3A1-5DD18E364EE6}" srcId="{AB4F2599-E621-4CBF-8504-DF7043E1A8DB}" destId="{41045F8D-FCB1-4398-B274-7157A9668291}" srcOrd="0" destOrd="0" parTransId="{5A2DD68E-13D5-4D6D-A08A-9E7CE0EDD307}" sibTransId="{31F0B24B-FB09-4B54-B4ED-8DCD41C4CCD8}"/>
    <dgm:cxn modelId="{1641E2F1-9BF8-4EB3-9562-002D0ED35725}" type="presOf" srcId="{D8692D80-91EC-49FB-A624-EAAD2DD449DA}" destId="{CECFA802-FE46-4A9F-BB99-6B62DEC84D7B}" srcOrd="1" destOrd="0" presId="urn:microsoft.com/office/officeart/2009/3/layout/HorizontalOrganizationChart"/>
    <dgm:cxn modelId="{C4529554-9A86-446C-A675-7E170114AC88}" srcId="{5A7849A9-835B-4DE7-84EC-079240586CE0}" destId="{E5B1CF33-59FF-4366-AABC-52E64273312C}" srcOrd="6" destOrd="0" parTransId="{CDF9EECC-945F-432F-BFF6-BC80229EE699}" sibTransId="{8B0F7530-64EE-4F3D-8FFF-A881F0E42B68}"/>
    <dgm:cxn modelId="{EF065C98-96B9-422D-89AA-CAB047304843}" type="presOf" srcId="{3DA82985-AD5F-4D8B-90A1-2EFC8CF9821F}" destId="{12E66388-0487-4B21-88F9-9823A7125401}" srcOrd="1" destOrd="0" presId="urn:microsoft.com/office/officeart/2009/3/layout/HorizontalOrganizationChart"/>
    <dgm:cxn modelId="{37E46C2E-CDC7-4AA2-A891-04BE76EEF315}" type="presOf" srcId="{79A27A3C-245C-46B3-B05E-10680F962227}" destId="{757D052B-D39D-414B-A02E-210AD682D35D}" srcOrd="1" destOrd="0" presId="urn:microsoft.com/office/officeart/2009/3/layout/HorizontalOrganizationChart"/>
    <dgm:cxn modelId="{F6120170-A61B-4BFB-A079-D9DD08425AC5}" type="presOf" srcId="{BA56BE71-5941-4F7D-856C-4BF97B26D04B}" destId="{7CF78D4F-8A1E-4F59-9FF7-C4A3BDD961F6}" srcOrd="1" destOrd="0" presId="urn:microsoft.com/office/officeart/2009/3/layout/HorizontalOrganizationChart"/>
    <dgm:cxn modelId="{7CF4959B-011A-4FEA-A07C-B8E470EE3AFA}" srcId="{F8F6F19C-0B97-451F-8C77-3C0550EA9306}" destId="{C2AB3C95-179B-4D95-9BD8-B1EFD4825F78}" srcOrd="1" destOrd="0" parTransId="{2EBDB83C-CC37-426F-9E21-16ED87F07EFB}" sibTransId="{2801A6A5-E3FD-4237-BC8E-A0C25BEC698B}"/>
    <dgm:cxn modelId="{1FE03733-FBEF-4ECC-AF6B-7F9240471EE3}" srcId="{41045F8D-FCB1-4398-B274-7157A9668291}" destId="{79A27A3C-245C-46B3-B05E-10680F962227}" srcOrd="0" destOrd="0" parTransId="{E105650D-EC16-4EDD-9ADB-325E5EA1537D}" sibTransId="{DF440B61-D09D-4FF0-B5E8-BAEDE957EB19}"/>
    <dgm:cxn modelId="{5A908058-9FFB-43A4-B03C-214A0C9225C2}" type="presOf" srcId="{AB4F2599-E621-4CBF-8504-DF7043E1A8DB}" destId="{A2687BC7-57C4-4788-8201-A42D234AE50B}" srcOrd="0" destOrd="0" presId="urn:microsoft.com/office/officeart/2009/3/layout/HorizontalOrganizationChart"/>
    <dgm:cxn modelId="{2B8D2F24-A8E6-428B-90E1-0EAE8006BCE3}" type="presOf" srcId="{7175BA76-5C2A-48A5-B952-DA812B85CEF8}" destId="{7744DB29-9189-44CB-9ABA-C0D37B67ED67}" srcOrd="1" destOrd="0" presId="urn:microsoft.com/office/officeart/2009/3/layout/HorizontalOrganizationChart"/>
    <dgm:cxn modelId="{5B3F93FE-4683-4F13-B8EA-C58B771A9DA5}" type="presOf" srcId="{A364AD20-4F3E-4081-A1DF-2F1287B8CB31}" destId="{39100EF4-F66B-4101-8C28-6BDEBEB1CF7A}" srcOrd="0" destOrd="0" presId="urn:microsoft.com/office/officeart/2009/3/layout/HorizontalOrganizationChart"/>
    <dgm:cxn modelId="{A754EB43-F056-44C3-A45B-6A1512142C43}" type="presOf" srcId="{E5B1CF33-59FF-4366-AABC-52E64273312C}" destId="{666AEE57-95AD-42AE-9E1A-21A51D8588C1}" srcOrd="1" destOrd="0" presId="urn:microsoft.com/office/officeart/2009/3/layout/HorizontalOrganizationChart"/>
    <dgm:cxn modelId="{304A6411-2670-4625-9D0A-87E6AD09ADCE}" type="presOf" srcId="{AC84EAE9-EAC8-4CAA-B04A-8EDB68B0F998}" destId="{073F645B-BCA8-4804-9DB4-5BD59CD6CAAB}" srcOrd="1" destOrd="0" presId="urn:microsoft.com/office/officeart/2009/3/layout/HorizontalOrganizationChart"/>
    <dgm:cxn modelId="{9786E40D-F6C4-4243-A4A5-C51E09061411}" type="presOf" srcId="{21C49BCB-1B22-4C5A-A7A8-D12B4872F8BB}" destId="{474CB9C8-EB4D-4099-999C-DA4CB86F3D4D}" srcOrd="0" destOrd="0" presId="urn:microsoft.com/office/officeart/2009/3/layout/HorizontalOrganizationChart"/>
    <dgm:cxn modelId="{893A2764-898D-4F74-BEE3-855055F69261}" type="presOf" srcId="{78492621-A40F-491C-8F96-81DB66005393}" destId="{E4E9FE2D-9CD4-437E-882A-FBFFDEFF0CAD}" srcOrd="1" destOrd="0" presId="urn:microsoft.com/office/officeart/2009/3/layout/HorizontalOrganizationChart"/>
    <dgm:cxn modelId="{5604F218-42F7-4502-9908-857F52B2FEFB}" type="presOf" srcId="{A39C0032-1F7F-4EF2-9AF5-DEE6740A125C}" destId="{4AFCFFCD-EE7B-46C0-A141-202CEC31AF9E}" srcOrd="1" destOrd="0" presId="urn:microsoft.com/office/officeart/2009/3/layout/HorizontalOrganizationChart"/>
    <dgm:cxn modelId="{B1A38FA5-A731-478F-81FF-FE167AC2A801}" type="presOf" srcId="{BA56BE71-5941-4F7D-856C-4BF97B26D04B}" destId="{939039FB-1244-4D30-9387-3D0B64D01BC9}" srcOrd="0" destOrd="0" presId="urn:microsoft.com/office/officeart/2009/3/layout/HorizontalOrganizationChart"/>
    <dgm:cxn modelId="{58619741-748F-4F41-9C40-3C968338E914}" srcId="{F8F6F19C-0B97-451F-8C77-3C0550EA9306}" destId="{27114FD0-8265-4778-A8C7-9EEDE57BEA4D}" srcOrd="2" destOrd="0" parTransId="{B1BEFBA7-6641-49D8-B7FF-15649B217538}" sibTransId="{A9CAF857-99DF-4738-A564-564F2F8CA078}"/>
    <dgm:cxn modelId="{6E6FF530-3B38-4759-A925-A27FF17E64CB}" type="presOf" srcId="{B32DFBFF-E523-4CF2-8DE7-325296691F4C}" destId="{8382528A-AE44-414A-90A3-EAB1BD2782AD}" srcOrd="0" destOrd="0" presId="urn:microsoft.com/office/officeart/2009/3/layout/HorizontalOrganizationChart"/>
    <dgm:cxn modelId="{9E599862-20B0-42E4-A1A5-EA20381505E7}" srcId="{79A27A3C-245C-46B3-B05E-10680F962227}" destId="{4200DEEB-67E1-4ED2-B7D9-B47403557276}" srcOrd="0" destOrd="0" parTransId="{FEB56C9D-5F92-47C9-8E81-6690AA518197}" sibTransId="{5C44F146-2D28-4A54-A6B6-0D32CC72B5C6}"/>
    <dgm:cxn modelId="{5735921B-2C15-47BF-9240-E1671440497B}" type="presOf" srcId="{79A27A3C-245C-46B3-B05E-10680F962227}" destId="{0FCB159E-0AA6-42B1-83D6-D4651777EAF9}" srcOrd="0" destOrd="0" presId="urn:microsoft.com/office/officeart/2009/3/layout/HorizontalOrganizationChart"/>
    <dgm:cxn modelId="{8E434F3B-AF2C-4F75-9FE3-EC4498A87967}" type="presOf" srcId="{89E453B8-1C2F-4DAE-84E0-D514862920C0}" destId="{9B8B9A9A-417E-4FB2-AF44-599A2A3D8AA4}" srcOrd="0" destOrd="0" presId="urn:microsoft.com/office/officeart/2009/3/layout/HorizontalOrganizationChart"/>
    <dgm:cxn modelId="{536ABA73-B3E4-4F14-8F4D-3DD313714009}" type="presOf" srcId="{41045F8D-FCB1-4398-B274-7157A9668291}" destId="{3F33CA86-D2FE-4215-9355-546C9ACDD5F8}" srcOrd="1" destOrd="0" presId="urn:microsoft.com/office/officeart/2009/3/layout/HorizontalOrganizationChart"/>
    <dgm:cxn modelId="{E3F34C12-6A7A-4340-A8A0-23766B1EDA9A}" type="presOf" srcId="{D0D70208-A2FD-43D4-874C-822B6AFCB19F}" destId="{F3DF0F47-1025-4DE9-ABAE-EDB2E21FE9DF}" srcOrd="1" destOrd="0" presId="urn:microsoft.com/office/officeart/2009/3/layout/HorizontalOrganizationChart"/>
    <dgm:cxn modelId="{491D7919-C285-480D-A8D3-6C30173A077C}" type="presOf" srcId="{27114FD0-8265-4778-A8C7-9EEDE57BEA4D}" destId="{ADE5DE6A-DB99-4D99-B383-F24164C583C9}" srcOrd="0" destOrd="0" presId="urn:microsoft.com/office/officeart/2009/3/layout/HorizontalOrganizationChart"/>
    <dgm:cxn modelId="{367E85B7-0164-4B3C-9BC5-5A4D98FD9B21}" type="presOf" srcId="{4200DEEB-67E1-4ED2-B7D9-B47403557276}" destId="{6415B720-61B9-4EF6-8F9F-1416CEBDE31C}" srcOrd="1" destOrd="0" presId="urn:microsoft.com/office/officeart/2009/3/layout/HorizontalOrganizationChart"/>
    <dgm:cxn modelId="{6C9C806D-5DD7-46D7-A6A8-4631A77CAE7A}" srcId="{41045F8D-FCB1-4398-B274-7157A9668291}" destId="{D8692D80-91EC-49FB-A624-EAAD2DD449DA}" srcOrd="2" destOrd="0" parTransId="{F9097F85-F17D-473B-A359-3F3CCB37D729}" sibTransId="{8D5FC566-AE03-415C-9D23-E0ACCEDDECD6}"/>
    <dgm:cxn modelId="{2FAED958-EFB9-4995-AED3-C56E013CEA83}" type="presOf" srcId="{C2AB3C95-179B-4D95-9BD8-B1EFD4825F78}" destId="{06A30CA9-CEA1-4351-8068-37244E37A32B}" srcOrd="1" destOrd="0" presId="urn:microsoft.com/office/officeart/2009/3/layout/HorizontalOrganizationChart"/>
    <dgm:cxn modelId="{7C4A9C31-BEF4-4C2C-87F4-F0AD1D1EFC37}" srcId="{5A7849A9-835B-4DE7-84EC-079240586CE0}" destId="{BA56BE71-5941-4F7D-856C-4BF97B26D04B}" srcOrd="2" destOrd="0" parTransId="{85B6FC97-8614-4DC6-89BA-6D19FF81B184}" sibTransId="{352AE976-79B2-4DD5-9B97-506880A9162C}"/>
    <dgm:cxn modelId="{C54F14C3-33BB-43BC-B414-660D53789FFA}" type="presOf" srcId="{2EBDB83C-CC37-426F-9E21-16ED87F07EFB}" destId="{C0D503F7-1408-4AA7-966B-2BBBB68E7C82}" srcOrd="0" destOrd="0" presId="urn:microsoft.com/office/officeart/2009/3/layout/HorizontalOrganizationChart"/>
    <dgm:cxn modelId="{B81144E7-FF3C-4075-8CFB-B5C4BA4F9DF6}" type="presOf" srcId="{F8F6F19C-0B97-451F-8C77-3C0550EA9306}" destId="{B8AED136-6668-417F-A2F2-CD99C2F6752E}" srcOrd="1" destOrd="0" presId="urn:microsoft.com/office/officeart/2009/3/layout/HorizontalOrganizationChart"/>
    <dgm:cxn modelId="{C667E2C1-7D36-4A0E-81A5-C6D28420010C}" type="presOf" srcId="{6E700D6A-9248-4101-A106-0645AB5661CC}" destId="{BBB2BEA1-F59F-4667-8297-78D860DF648B}" srcOrd="1" destOrd="0" presId="urn:microsoft.com/office/officeart/2009/3/layout/HorizontalOrganizationChart"/>
    <dgm:cxn modelId="{82EEDD1C-3323-4293-8F4F-F281C2A2502B}" type="presOf" srcId="{43D2020C-596C-49B9-9996-DCC7DBD5AC2D}" destId="{D9816D33-D137-463A-9701-2F28521F8244}" srcOrd="0" destOrd="0" presId="urn:microsoft.com/office/officeart/2009/3/layout/HorizontalOrganizationChart"/>
    <dgm:cxn modelId="{C0B1884D-1FB6-4DA9-809D-4CAB3843858D}" srcId="{41045F8D-FCB1-4398-B274-7157A9668291}" destId="{78492621-A40F-491C-8F96-81DB66005393}" srcOrd="1" destOrd="0" parTransId="{EB987EAC-DF24-49FC-90BA-144243CF2C8C}" sibTransId="{8AEA5036-1548-4511-BD1A-5579D211FD2A}"/>
    <dgm:cxn modelId="{BE172B72-E333-47A2-8FB7-54D88C8B479D}" type="presOf" srcId="{A39C0032-1F7F-4EF2-9AF5-DEE6740A125C}" destId="{C54B7DEF-B6A4-4038-844B-33035369D7BF}" srcOrd="0" destOrd="0" presId="urn:microsoft.com/office/officeart/2009/3/layout/HorizontalOrganizationChart"/>
    <dgm:cxn modelId="{07FD6C89-B374-45C5-8B0D-B2B6180BC7BF}" type="presOf" srcId="{4200DEEB-67E1-4ED2-B7D9-B47403557276}" destId="{4395EE39-DB3F-4D40-B8B9-6B74E3DDA862}" srcOrd="0" destOrd="0" presId="urn:microsoft.com/office/officeart/2009/3/layout/HorizontalOrganizationChart"/>
    <dgm:cxn modelId="{DE79D2C7-5778-411F-9373-7FB6C11C296B}" type="presOf" srcId="{BE20ADFC-1110-4CA5-900F-D1BBA0914FAE}" destId="{EF029C58-DF91-4F17-BD67-DB962EDDC0B5}" srcOrd="0" destOrd="0" presId="urn:microsoft.com/office/officeart/2009/3/layout/HorizontalOrganizationChart"/>
    <dgm:cxn modelId="{9021E0D1-0956-4753-ABB9-12D00104A805}" type="presOf" srcId="{B32DFBFF-E523-4CF2-8DE7-325296691F4C}" destId="{FA7D954A-88E1-4D74-AB8C-57531D124B3F}" srcOrd="1" destOrd="0" presId="urn:microsoft.com/office/officeart/2009/3/layout/HorizontalOrganizationChart"/>
    <dgm:cxn modelId="{1E76677E-78A7-4EBD-AC1E-590592901DE2}" type="presOf" srcId="{EB987EAC-DF24-49FC-90BA-144243CF2C8C}" destId="{19A7ACAA-D5FA-4D2E-9714-EED79F99E5AE}" srcOrd="0" destOrd="0" presId="urn:microsoft.com/office/officeart/2009/3/layout/HorizontalOrganizationChart"/>
    <dgm:cxn modelId="{4BA73E81-B88D-449D-B8B8-77CE7A3615A5}" type="presOf" srcId="{F9097F85-F17D-473B-A359-3F3CCB37D729}" destId="{2E964901-7F49-4384-809E-974CF0A3704A}" srcOrd="0" destOrd="0" presId="urn:microsoft.com/office/officeart/2009/3/layout/HorizontalOrganizationChart"/>
    <dgm:cxn modelId="{34F14BC3-CB57-4DDB-A337-FB5B76CC2272}" srcId="{F8F6F19C-0B97-451F-8C77-3C0550EA9306}" destId="{6E700D6A-9248-4101-A106-0645AB5661CC}" srcOrd="3" destOrd="0" parTransId="{13D2A21A-3FA4-4CF6-993A-B1E972A1AA64}" sibTransId="{E1D99442-00E9-469B-B3B1-A47ADC64F1FE}"/>
    <dgm:cxn modelId="{786ADDCB-5DFA-45A5-909B-228B396D4294}" type="presOf" srcId="{B5B06AE2-15AF-47D4-A52E-C0EC5CBA8E02}" destId="{53500042-E6CE-4803-A6B9-410968D45484}" srcOrd="0" destOrd="0" presId="urn:microsoft.com/office/officeart/2009/3/layout/HorizontalOrganizationChart"/>
    <dgm:cxn modelId="{C10BE68A-BCFB-43C5-A07F-B4383F9B36C4}" srcId="{D8692D80-91EC-49FB-A624-EAAD2DD449DA}" destId="{5A7849A9-835B-4DE7-84EC-079240586CE0}" srcOrd="0" destOrd="0" parTransId="{BE20ADFC-1110-4CA5-900F-D1BBA0914FAE}" sibTransId="{93FA06A9-A63B-41A3-B042-A32EE7491554}"/>
    <dgm:cxn modelId="{95276C21-5933-4157-B154-12D6EA30E249}" type="presOf" srcId="{3DA82985-AD5F-4D8B-90A1-2EFC8CF9821F}" destId="{0E4B6CB1-99BA-488A-841B-0F666E9FD138}" srcOrd="0" destOrd="0" presId="urn:microsoft.com/office/officeart/2009/3/layout/HorizontalOrganizationChart"/>
    <dgm:cxn modelId="{A5C819D3-54DF-4449-96B2-2B26E32B8C44}" type="presOf" srcId="{D8692D80-91EC-49FB-A624-EAAD2DD449DA}" destId="{5FC16A4D-3151-44F5-A746-4340A6259249}" srcOrd="0" destOrd="0" presId="urn:microsoft.com/office/officeart/2009/3/layout/HorizontalOrganizationChart"/>
    <dgm:cxn modelId="{6133F833-D98E-47A2-A5AC-59D7CA87701B}" type="presOf" srcId="{F8F6F19C-0B97-451F-8C77-3C0550EA9306}" destId="{6C1A7315-1361-4184-95A1-B49FAF072A8E}" srcOrd="0" destOrd="0" presId="urn:microsoft.com/office/officeart/2009/3/layout/HorizontalOrganizationChart"/>
    <dgm:cxn modelId="{C09A778B-47F0-4C70-84DA-2ABCA3D5ACEF}" type="presOf" srcId="{0B736CB4-F0D0-4BDF-865C-10C79B9B044C}" destId="{BCFD4CD4-7418-4C73-B38A-8A4658C33404}" srcOrd="0" destOrd="0" presId="urn:microsoft.com/office/officeart/2009/3/layout/HorizontalOrganizationChart"/>
    <dgm:cxn modelId="{686E5C05-5614-4827-9F63-FDB27D93E1F1}" type="presOf" srcId="{E105650D-EC16-4EDD-9ADB-325E5EA1537D}" destId="{EA580383-97FA-42EE-ACDC-307F581044CA}" srcOrd="0" destOrd="0" presId="urn:microsoft.com/office/officeart/2009/3/layout/HorizontalOrganizationChart"/>
    <dgm:cxn modelId="{CA45932C-9678-466F-9C37-F6D6D1B686B5}" srcId="{F8F6F19C-0B97-451F-8C77-3C0550EA9306}" destId="{D0D70208-A2FD-43D4-874C-822B6AFCB19F}" srcOrd="0" destOrd="0" parTransId="{0B736CB4-F0D0-4BDF-865C-10C79B9B044C}" sibTransId="{80E4CB43-37A1-4AFA-92D9-A0CA7E24567C}"/>
    <dgm:cxn modelId="{06B6DDFF-E62F-44E8-8459-B41F52847228}" type="presOf" srcId="{A598B624-F212-49C6-8B57-D4971C3A0506}" destId="{82A8F7FD-05FA-4801-A937-D38DC778F981}" srcOrd="0" destOrd="0" presId="urn:microsoft.com/office/officeart/2009/3/layout/HorizontalOrganizationChart"/>
    <dgm:cxn modelId="{661391C5-5460-4635-BE7B-7ABC55794518}" type="presOf" srcId="{A387E301-B2F0-44CD-BC33-7912C1F94560}" destId="{5DBDDFD7-6DD4-4734-86C0-642F67601C69}" srcOrd="0" destOrd="0" presId="urn:microsoft.com/office/officeart/2009/3/layout/HorizontalOrganizationChart"/>
    <dgm:cxn modelId="{4AB92136-5F85-4405-9E34-100F65ED45B4}" srcId="{D8692D80-91EC-49FB-A624-EAAD2DD449DA}" destId="{F8F6F19C-0B97-451F-8C77-3C0550EA9306}" srcOrd="1" destOrd="0" parTransId="{9334B8BA-B39D-4B0E-B804-83484D827A8B}" sibTransId="{97107A8F-7FC6-4B42-9041-CF56D2D3447D}"/>
    <dgm:cxn modelId="{F025EC7C-7F24-46DF-A825-7E1CDFE43CF0}" type="presOf" srcId="{CE439F4C-6A8D-4278-9854-619DA77614FC}" destId="{16D12F8B-72F1-4D2E-AEEE-4AD11EF4E1F0}" srcOrd="1" destOrd="0" presId="urn:microsoft.com/office/officeart/2009/3/layout/HorizontalOrganizationChart"/>
    <dgm:cxn modelId="{029F3CC9-0689-46F7-A0DD-2BABB508CAF0}" type="presOf" srcId="{900D3FAD-7C4C-4BFB-A6D2-379F917A99F7}" destId="{C0C6BD46-EC73-4AD7-93B1-2EA9E4564815}" srcOrd="0" destOrd="0" presId="urn:microsoft.com/office/officeart/2009/3/layout/HorizontalOrganizationChart"/>
    <dgm:cxn modelId="{E3A43C30-FFAF-4FF3-A588-82B4DC14C189}" srcId="{5A7849A9-835B-4DE7-84EC-079240586CE0}" destId="{21C49BCB-1B22-4C5A-A7A8-D12B4872F8BB}" srcOrd="3" destOrd="0" parTransId="{A387E301-B2F0-44CD-BC33-7912C1F94560}" sibTransId="{56D87D02-ABF5-4571-B226-3BB31DFB9289}"/>
    <dgm:cxn modelId="{F49CD3A2-A87E-494E-A8F9-11D3383652D2}" type="presOf" srcId="{78492621-A40F-491C-8F96-81DB66005393}" destId="{7811E9F4-E182-4435-ABB7-01156AFDC265}" srcOrd="0" destOrd="0" presId="urn:microsoft.com/office/officeart/2009/3/layout/HorizontalOrganizationChart"/>
    <dgm:cxn modelId="{DE070AB2-4678-4F94-AE8A-58172A93A2D2}" type="presOf" srcId="{5A7849A9-835B-4DE7-84EC-079240586CE0}" destId="{1FC66652-E576-4BF9-B3A2-70523AF32ABD}" srcOrd="1" destOrd="0" presId="urn:microsoft.com/office/officeart/2009/3/layout/HorizontalOrganizationChart"/>
    <dgm:cxn modelId="{3388FCFC-C8ED-4F80-850C-06469B5F8C3B}" type="presOf" srcId="{CE439F4C-6A8D-4278-9854-619DA77614FC}" destId="{B73216F8-C2EA-4C93-8FEF-210DE7F4AC75}" srcOrd="0" destOrd="0" presId="urn:microsoft.com/office/officeart/2009/3/layout/HorizontalOrganizationChart"/>
    <dgm:cxn modelId="{0081D2CE-906E-499B-B854-794829897FF4}" type="presOf" srcId="{85B6FC97-8614-4DC6-89BA-6D19FF81B184}" destId="{ECE0D800-E4D3-4200-BA7F-71AA2BB36E47}" srcOrd="0" destOrd="0" presId="urn:microsoft.com/office/officeart/2009/3/layout/HorizontalOrganizationChart"/>
    <dgm:cxn modelId="{02E0D32D-9791-42E7-8060-C6F50EBC2181}" type="presOf" srcId="{41045F8D-FCB1-4398-B274-7157A9668291}" destId="{EF210C99-FF6A-479A-94CF-EE5A9D5B399C}" srcOrd="0" destOrd="0" presId="urn:microsoft.com/office/officeart/2009/3/layout/HorizontalOrganizationChart"/>
    <dgm:cxn modelId="{902904D6-4E3B-49B4-9EA4-FC2FFA04D02A}" type="presOf" srcId="{27114FD0-8265-4778-A8C7-9EEDE57BEA4D}" destId="{328C6294-FAD7-4961-B246-C84601A020F5}" srcOrd="1" destOrd="0" presId="urn:microsoft.com/office/officeart/2009/3/layout/HorizontalOrganizationChart"/>
    <dgm:cxn modelId="{FF6F1081-9BB6-4A1B-A609-07F7CF3BAF4F}" srcId="{5A7849A9-835B-4DE7-84EC-079240586CE0}" destId="{CE439F4C-6A8D-4278-9854-619DA77614FC}" srcOrd="0" destOrd="0" parTransId="{B5B06AE2-15AF-47D4-A52E-C0EC5CBA8E02}" sibTransId="{90B39007-904F-4265-A666-206828317F82}"/>
    <dgm:cxn modelId="{18B61451-22B6-4C3B-91FE-AD22D0FAAFAD}" type="presOf" srcId="{5A7849A9-835B-4DE7-84EC-079240586CE0}" destId="{66F9BE06-5AF6-49EC-B688-A4590E073840}" srcOrd="0" destOrd="0" presId="urn:microsoft.com/office/officeart/2009/3/layout/HorizontalOrganizationChart"/>
    <dgm:cxn modelId="{8651AF7A-C153-48E2-ADC0-EC9EECF5AB13}" srcId="{5A7849A9-835B-4DE7-84EC-079240586CE0}" destId="{AC84EAE9-EAC8-4CAA-B04A-8EDB68B0F998}" srcOrd="1" destOrd="0" parTransId="{900D3FAD-7C4C-4BFB-A6D2-379F917A99F7}" sibTransId="{FC9A8ADC-B414-4D5E-99CD-F4385FC70278}"/>
    <dgm:cxn modelId="{83811013-B7AC-43B4-9845-8C0DE9BB8F35}" type="presOf" srcId="{AC84EAE9-EAC8-4CAA-B04A-8EDB68B0F998}" destId="{9A3F6B67-B349-4BC4-81C7-201D57A62407}" srcOrd="0" destOrd="0" presId="urn:microsoft.com/office/officeart/2009/3/layout/HorizontalOrganizationChart"/>
    <dgm:cxn modelId="{638EE800-4960-4265-84FA-357D305EF278}" type="presOf" srcId="{21C49BCB-1B22-4C5A-A7A8-D12B4872F8BB}" destId="{D6DF37C6-7CDD-4E0E-BA8B-56A3C3ABCABD}" srcOrd="1" destOrd="0" presId="urn:microsoft.com/office/officeart/2009/3/layout/HorizontalOrganizationChart"/>
    <dgm:cxn modelId="{90DFA94B-0A54-4CD6-8B7B-05F827D82093}" type="presOf" srcId="{C2AB3C95-179B-4D95-9BD8-B1EFD4825F78}" destId="{4DEDDF36-4A3D-4580-AF60-9172CF42C749}" srcOrd="0" destOrd="0" presId="urn:microsoft.com/office/officeart/2009/3/layout/HorizontalOrganizationChart"/>
    <dgm:cxn modelId="{69D09CE5-F81B-4E69-86DE-513B098368BA}" srcId="{78492621-A40F-491C-8F96-81DB66005393}" destId="{3DA82985-AD5F-4D8B-90A1-2EFC8CF9821F}" srcOrd="1" destOrd="0" parTransId="{A598B624-F212-49C6-8B57-D4971C3A0506}" sibTransId="{57C7A8D6-F444-495C-9BD4-905F585EC3A3}"/>
    <dgm:cxn modelId="{5E0F3999-BE66-408F-BB4C-59064DFC510F}" type="presOf" srcId="{13D2A21A-3FA4-4CF6-993A-B1E972A1AA64}" destId="{BFD5D6E0-A9FD-47E2-8C87-39F9CFA95185}" srcOrd="0" destOrd="0" presId="urn:microsoft.com/office/officeart/2009/3/layout/HorizontalOrganizationChart"/>
    <dgm:cxn modelId="{B388A854-CCEB-4F71-86E0-72A89F048A29}" srcId="{5A7849A9-835B-4DE7-84EC-079240586CE0}" destId="{B32DFBFF-E523-4CF2-8DE7-325296691F4C}" srcOrd="4" destOrd="0" parTransId="{43D2020C-596C-49B9-9996-DCC7DBD5AC2D}" sibTransId="{DB2245E4-C983-4049-AD06-F560D37BE9FF}"/>
    <dgm:cxn modelId="{8BA21B15-46E9-4F84-8330-C71F0028F4D1}" type="presOf" srcId="{D0D70208-A2FD-43D4-874C-822B6AFCB19F}" destId="{8AB9A3B6-1D0C-4DA4-A6CA-8A4585904808}" srcOrd="0" destOrd="0" presId="urn:microsoft.com/office/officeart/2009/3/layout/HorizontalOrganizationChart"/>
    <dgm:cxn modelId="{EA89A402-DC09-46C0-B41D-50C14BC52CDB}" type="presOf" srcId="{B1BEFBA7-6641-49D8-B7FF-15649B217538}" destId="{522FB379-C0FD-426E-AB36-F3F7EAF518D9}" srcOrd="0" destOrd="0" presId="urn:microsoft.com/office/officeart/2009/3/layout/HorizontalOrganizationChart"/>
    <dgm:cxn modelId="{9BB7FAC0-9794-4992-9E17-07BBA6AFB7C8}" srcId="{78492621-A40F-491C-8F96-81DB66005393}" destId="{A39C0032-1F7F-4EF2-9AF5-DEE6740A125C}" srcOrd="0" destOrd="0" parTransId="{A364AD20-4F3E-4081-A1DF-2F1287B8CB31}" sibTransId="{8E6BF387-83D2-4020-8811-6285D7DA8495}"/>
    <dgm:cxn modelId="{5808FF44-B943-425E-96D8-95BEF71B9F32}" type="presOf" srcId="{9334B8BA-B39D-4B0E-B804-83484D827A8B}" destId="{B3651C83-7770-425F-9AF4-08F2D22970BB}" srcOrd="0" destOrd="0" presId="urn:microsoft.com/office/officeart/2009/3/layout/HorizontalOrganizationChart"/>
    <dgm:cxn modelId="{FA995385-4308-4FC8-9900-4E1F312CD059}" type="presOf" srcId="{E5B1CF33-59FF-4366-AABC-52E64273312C}" destId="{7DC49EFF-32D4-4AFB-8917-2D8F7D02687B}" srcOrd="0" destOrd="0" presId="urn:microsoft.com/office/officeart/2009/3/layout/HorizontalOrganizationChart"/>
    <dgm:cxn modelId="{D3696E35-A246-4ED4-B76F-14A1023D010C}" srcId="{5A7849A9-835B-4DE7-84EC-079240586CE0}" destId="{7175BA76-5C2A-48A5-B952-DA812B85CEF8}" srcOrd="5" destOrd="0" parTransId="{89E453B8-1C2F-4DAE-84E0-D514862920C0}" sibTransId="{923682F6-F0E0-428F-97B4-B6E0A220F328}"/>
    <dgm:cxn modelId="{FF190583-2E97-4022-A042-478149B0844B}" type="presOf" srcId="{CDF9EECC-945F-432F-BFF6-BC80229EE699}" destId="{6E77DA64-4E1E-472F-9DD5-E3B385334F45}" srcOrd="0" destOrd="0" presId="urn:microsoft.com/office/officeart/2009/3/layout/HorizontalOrganizationChart"/>
    <dgm:cxn modelId="{E6F6F5DD-A4C7-41B4-BF00-2F9294333B6D}" type="presOf" srcId="{FEB56C9D-5F92-47C9-8E81-6690AA518197}" destId="{A98889D2-2526-4E14-8CE1-DB57A0C61A35}" srcOrd="0" destOrd="0" presId="urn:microsoft.com/office/officeart/2009/3/layout/HorizontalOrganizationChart"/>
    <dgm:cxn modelId="{FD1A11EF-BE2F-48DC-B755-A9D521A454CE}" type="presOf" srcId="{7175BA76-5C2A-48A5-B952-DA812B85CEF8}" destId="{A18A1C90-3A2B-4CB8-96A3-9FA7AA5E3AB1}" srcOrd="0" destOrd="0" presId="urn:microsoft.com/office/officeart/2009/3/layout/HorizontalOrganizationChart"/>
    <dgm:cxn modelId="{376165F3-E53D-488F-A7D4-A99C9E5F3883}" type="presOf" srcId="{6E700D6A-9248-4101-A106-0645AB5661CC}" destId="{148E8756-799D-40A4-A9A7-FB1B4E029A73}" srcOrd="0" destOrd="0" presId="urn:microsoft.com/office/officeart/2009/3/layout/HorizontalOrganizationChart"/>
    <dgm:cxn modelId="{C2722C1B-CFC7-4EFD-8F6B-9BD77471B1CF}" type="presParOf" srcId="{A2687BC7-57C4-4788-8201-A42D234AE50B}" destId="{DDF0D1E0-722D-4400-8902-117B26465AB4}" srcOrd="0" destOrd="0" presId="urn:microsoft.com/office/officeart/2009/3/layout/HorizontalOrganizationChart"/>
    <dgm:cxn modelId="{22CD7810-91B2-4145-8BC4-2D8E16EFFA8D}" type="presParOf" srcId="{DDF0D1E0-722D-4400-8902-117B26465AB4}" destId="{6818544B-FC94-4CFD-9A8F-387B82E0351D}" srcOrd="0" destOrd="0" presId="urn:microsoft.com/office/officeart/2009/3/layout/HorizontalOrganizationChart"/>
    <dgm:cxn modelId="{2F71E5D4-994A-48A1-A3F8-2103973454CC}" type="presParOf" srcId="{6818544B-FC94-4CFD-9A8F-387B82E0351D}" destId="{EF210C99-FF6A-479A-94CF-EE5A9D5B399C}" srcOrd="0" destOrd="0" presId="urn:microsoft.com/office/officeart/2009/3/layout/HorizontalOrganizationChart"/>
    <dgm:cxn modelId="{EA0CD0F4-CE00-4779-811F-35FC93ED7DA4}" type="presParOf" srcId="{6818544B-FC94-4CFD-9A8F-387B82E0351D}" destId="{3F33CA86-D2FE-4215-9355-546C9ACDD5F8}" srcOrd="1" destOrd="0" presId="urn:microsoft.com/office/officeart/2009/3/layout/HorizontalOrganizationChart"/>
    <dgm:cxn modelId="{1CF2E3E4-12AF-4D44-B483-BF9AED006E9F}" type="presParOf" srcId="{DDF0D1E0-722D-4400-8902-117B26465AB4}" destId="{396E2BC4-CF7B-4CA0-B3A0-67D522833EBB}" srcOrd="1" destOrd="0" presId="urn:microsoft.com/office/officeart/2009/3/layout/HorizontalOrganizationChart"/>
    <dgm:cxn modelId="{B60B8D7A-F32C-4E86-91DB-34CE5DB47E9E}" type="presParOf" srcId="{396E2BC4-CF7B-4CA0-B3A0-67D522833EBB}" destId="{EA580383-97FA-42EE-ACDC-307F581044CA}" srcOrd="0" destOrd="0" presId="urn:microsoft.com/office/officeart/2009/3/layout/HorizontalOrganizationChart"/>
    <dgm:cxn modelId="{6E193E04-0302-4B09-92F0-2C14BA92DAF8}" type="presParOf" srcId="{396E2BC4-CF7B-4CA0-B3A0-67D522833EBB}" destId="{B7BA7234-555B-4DDD-A501-43648882722F}" srcOrd="1" destOrd="0" presId="urn:microsoft.com/office/officeart/2009/3/layout/HorizontalOrganizationChart"/>
    <dgm:cxn modelId="{4E0CE494-087F-42C9-9547-3EB1DE8951C8}" type="presParOf" srcId="{B7BA7234-555B-4DDD-A501-43648882722F}" destId="{50D3C0D3-C101-4147-A9D0-56423A91179A}" srcOrd="0" destOrd="0" presId="urn:microsoft.com/office/officeart/2009/3/layout/HorizontalOrganizationChart"/>
    <dgm:cxn modelId="{882C7C94-031C-4143-B252-C5CF4D3B4177}" type="presParOf" srcId="{50D3C0D3-C101-4147-A9D0-56423A91179A}" destId="{0FCB159E-0AA6-42B1-83D6-D4651777EAF9}" srcOrd="0" destOrd="0" presId="urn:microsoft.com/office/officeart/2009/3/layout/HorizontalOrganizationChart"/>
    <dgm:cxn modelId="{0F7D4833-3DDF-49E5-A4DA-3280DED00AE7}" type="presParOf" srcId="{50D3C0D3-C101-4147-A9D0-56423A91179A}" destId="{757D052B-D39D-414B-A02E-210AD682D35D}" srcOrd="1" destOrd="0" presId="urn:microsoft.com/office/officeart/2009/3/layout/HorizontalOrganizationChart"/>
    <dgm:cxn modelId="{9CB6D608-CC0C-40E2-A8C6-8F8C9F19181A}" type="presParOf" srcId="{B7BA7234-555B-4DDD-A501-43648882722F}" destId="{2A3088A9-B958-4E6D-AFA6-5F260AFED73D}" srcOrd="1" destOrd="0" presId="urn:microsoft.com/office/officeart/2009/3/layout/HorizontalOrganizationChart"/>
    <dgm:cxn modelId="{E5E028E7-2512-419C-A590-FA8248B6051C}" type="presParOf" srcId="{2A3088A9-B958-4E6D-AFA6-5F260AFED73D}" destId="{A98889D2-2526-4E14-8CE1-DB57A0C61A35}" srcOrd="0" destOrd="0" presId="urn:microsoft.com/office/officeart/2009/3/layout/HorizontalOrganizationChart"/>
    <dgm:cxn modelId="{CA0234FD-DC58-4AD2-B590-0CEE30313F79}" type="presParOf" srcId="{2A3088A9-B958-4E6D-AFA6-5F260AFED73D}" destId="{5EFD7B21-4E70-4681-B065-F374252331CE}" srcOrd="1" destOrd="0" presId="urn:microsoft.com/office/officeart/2009/3/layout/HorizontalOrganizationChart"/>
    <dgm:cxn modelId="{B532CF09-9743-425C-AC3A-CAB127AE6108}" type="presParOf" srcId="{5EFD7B21-4E70-4681-B065-F374252331CE}" destId="{5EC49E73-C76C-4C1F-9F63-F274D43FCFCB}" srcOrd="0" destOrd="0" presId="urn:microsoft.com/office/officeart/2009/3/layout/HorizontalOrganizationChart"/>
    <dgm:cxn modelId="{DDCA324D-B8A7-4798-85BD-38495EF95438}" type="presParOf" srcId="{5EC49E73-C76C-4C1F-9F63-F274D43FCFCB}" destId="{4395EE39-DB3F-4D40-B8B9-6B74E3DDA862}" srcOrd="0" destOrd="0" presId="urn:microsoft.com/office/officeart/2009/3/layout/HorizontalOrganizationChart"/>
    <dgm:cxn modelId="{08BE74C0-23F2-467D-8F9C-FB5052B2A691}" type="presParOf" srcId="{5EC49E73-C76C-4C1F-9F63-F274D43FCFCB}" destId="{6415B720-61B9-4EF6-8F9F-1416CEBDE31C}" srcOrd="1" destOrd="0" presId="urn:microsoft.com/office/officeart/2009/3/layout/HorizontalOrganizationChart"/>
    <dgm:cxn modelId="{739F8079-900B-44B9-A109-72684B95AAD1}" type="presParOf" srcId="{5EFD7B21-4E70-4681-B065-F374252331CE}" destId="{117C7798-A06C-43AA-A8D1-818DAA02C0AB}" srcOrd="1" destOrd="0" presId="urn:microsoft.com/office/officeart/2009/3/layout/HorizontalOrganizationChart"/>
    <dgm:cxn modelId="{FFE2ABC9-F800-47BE-AA3C-2D10E2678CAB}" type="presParOf" srcId="{5EFD7B21-4E70-4681-B065-F374252331CE}" destId="{ED46CC96-2966-4EF3-9FF1-68DCBD621334}" srcOrd="2" destOrd="0" presId="urn:microsoft.com/office/officeart/2009/3/layout/HorizontalOrganizationChart"/>
    <dgm:cxn modelId="{980171B3-C39B-4D6E-AB64-58B11C5AE488}" type="presParOf" srcId="{B7BA7234-555B-4DDD-A501-43648882722F}" destId="{6D5D9F53-866B-4F84-ADFB-73F063F66E0B}" srcOrd="2" destOrd="0" presId="urn:microsoft.com/office/officeart/2009/3/layout/HorizontalOrganizationChart"/>
    <dgm:cxn modelId="{3EE7591A-8F45-4EB1-A6C3-667D38DF2B00}" type="presParOf" srcId="{396E2BC4-CF7B-4CA0-B3A0-67D522833EBB}" destId="{19A7ACAA-D5FA-4D2E-9714-EED79F99E5AE}" srcOrd="2" destOrd="0" presId="urn:microsoft.com/office/officeart/2009/3/layout/HorizontalOrganizationChart"/>
    <dgm:cxn modelId="{E55D4C96-8D2C-4F1D-B42A-C973221F4557}" type="presParOf" srcId="{396E2BC4-CF7B-4CA0-B3A0-67D522833EBB}" destId="{D64B6F05-5207-4910-9A1B-3B1F7D6FE4A5}" srcOrd="3" destOrd="0" presId="urn:microsoft.com/office/officeart/2009/3/layout/HorizontalOrganizationChart"/>
    <dgm:cxn modelId="{C09A3A1E-BA59-4F1A-956F-0288F24B7DFD}" type="presParOf" srcId="{D64B6F05-5207-4910-9A1B-3B1F7D6FE4A5}" destId="{BDF9951B-A052-44C0-8CE6-8133B19F49C6}" srcOrd="0" destOrd="0" presId="urn:microsoft.com/office/officeart/2009/3/layout/HorizontalOrganizationChart"/>
    <dgm:cxn modelId="{CF51E084-BECA-4D26-BD4F-772A73203DF1}" type="presParOf" srcId="{BDF9951B-A052-44C0-8CE6-8133B19F49C6}" destId="{7811E9F4-E182-4435-ABB7-01156AFDC265}" srcOrd="0" destOrd="0" presId="urn:microsoft.com/office/officeart/2009/3/layout/HorizontalOrganizationChart"/>
    <dgm:cxn modelId="{CBA31864-6B6F-4E58-891B-EF05FA7FEE27}" type="presParOf" srcId="{BDF9951B-A052-44C0-8CE6-8133B19F49C6}" destId="{E4E9FE2D-9CD4-437E-882A-FBFFDEFF0CAD}" srcOrd="1" destOrd="0" presId="urn:microsoft.com/office/officeart/2009/3/layout/HorizontalOrganizationChart"/>
    <dgm:cxn modelId="{5F9F7AE2-0770-4581-8AF3-E99D49491DE5}" type="presParOf" srcId="{D64B6F05-5207-4910-9A1B-3B1F7D6FE4A5}" destId="{D50BEBF3-4F05-44FD-9194-5DCC274E5C9C}" srcOrd="1" destOrd="0" presId="urn:microsoft.com/office/officeart/2009/3/layout/HorizontalOrganizationChart"/>
    <dgm:cxn modelId="{2B7FF383-9A80-44A9-8C6F-7A5115E8E24E}" type="presParOf" srcId="{D50BEBF3-4F05-44FD-9194-5DCC274E5C9C}" destId="{39100EF4-F66B-4101-8C28-6BDEBEB1CF7A}" srcOrd="0" destOrd="0" presId="urn:microsoft.com/office/officeart/2009/3/layout/HorizontalOrganizationChart"/>
    <dgm:cxn modelId="{747D7509-1722-4903-B392-556DBA791A99}" type="presParOf" srcId="{D50BEBF3-4F05-44FD-9194-5DCC274E5C9C}" destId="{53F3CA9F-773C-41D3-961C-672B90B6E886}" srcOrd="1" destOrd="0" presId="urn:microsoft.com/office/officeart/2009/3/layout/HorizontalOrganizationChart"/>
    <dgm:cxn modelId="{E4A29DBD-CC57-4D57-8247-7D6CB29E5D96}" type="presParOf" srcId="{53F3CA9F-773C-41D3-961C-672B90B6E886}" destId="{B4FCBCB5-77CD-45D7-8F0A-8DE2640D4740}" srcOrd="0" destOrd="0" presId="urn:microsoft.com/office/officeart/2009/3/layout/HorizontalOrganizationChart"/>
    <dgm:cxn modelId="{6C981574-9744-49D6-9B02-797F7D818115}" type="presParOf" srcId="{B4FCBCB5-77CD-45D7-8F0A-8DE2640D4740}" destId="{C54B7DEF-B6A4-4038-844B-33035369D7BF}" srcOrd="0" destOrd="0" presId="urn:microsoft.com/office/officeart/2009/3/layout/HorizontalOrganizationChart"/>
    <dgm:cxn modelId="{58696913-8BEC-4B9E-BC1A-39AF9DC34C94}" type="presParOf" srcId="{B4FCBCB5-77CD-45D7-8F0A-8DE2640D4740}" destId="{4AFCFFCD-EE7B-46C0-A141-202CEC31AF9E}" srcOrd="1" destOrd="0" presId="urn:microsoft.com/office/officeart/2009/3/layout/HorizontalOrganizationChart"/>
    <dgm:cxn modelId="{F2F361DD-D6DF-4AB8-B03C-519629648EBD}" type="presParOf" srcId="{53F3CA9F-773C-41D3-961C-672B90B6E886}" destId="{252B91CB-E4DD-48E8-9A8C-81B99D230856}" srcOrd="1" destOrd="0" presId="urn:microsoft.com/office/officeart/2009/3/layout/HorizontalOrganizationChart"/>
    <dgm:cxn modelId="{DAC7ECEE-81E1-4439-BAC9-6187B835F58B}" type="presParOf" srcId="{53F3CA9F-773C-41D3-961C-672B90B6E886}" destId="{3A49E1E1-93EC-4BD5-ABEF-FFA462715504}" srcOrd="2" destOrd="0" presId="urn:microsoft.com/office/officeart/2009/3/layout/HorizontalOrganizationChart"/>
    <dgm:cxn modelId="{1A67FE70-9BF6-4242-97B5-271E93D4A2DF}" type="presParOf" srcId="{D50BEBF3-4F05-44FD-9194-5DCC274E5C9C}" destId="{82A8F7FD-05FA-4801-A937-D38DC778F981}" srcOrd="2" destOrd="0" presId="urn:microsoft.com/office/officeart/2009/3/layout/HorizontalOrganizationChart"/>
    <dgm:cxn modelId="{71AE51E4-F070-4987-91B8-402A89A29ED9}" type="presParOf" srcId="{D50BEBF3-4F05-44FD-9194-5DCC274E5C9C}" destId="{D24E7F10-E529-4BBC-8857-79CC403C9D13}" srcOrd="3" destOrd="0" presId="urn:microsoft.com/office/officeart/2009/3/layout/HorizontalOrganizationChart"/>
    <dgm:cxn modelId="{ED5B9168-3105-47F5-9EE1-CB5C4480D893}" type="presParOf" srcId="{D24E7F10-E529-4BBC-8857-79CC403C9D13}" destId="{24EF3966-0B2C-45B9-AF38-F4C1118163EE}" srcOrd="0" destOrd="0" presId="urn:microsoft.com/office/officeart/2009/3/layout/HorizontalOrganizationChart"/>
    <dgm:cxn modelId="{340A96B2-ACFF-4A3D-A47E-9884764D167C}" type="presParOf" srcId="{24EF3966-0B2C-45B9-AF38-F4C1118163EE}" destId="{0E4B6CB1-99BA-488A-841B-0F666E9FD138}" srcOrd="0" destOrd="0" presId="urn:microsoft.com/office/officeart/2009/3/layout/HorizontalOrganizationChart"/>
    <dgm:cxn modelId="{7109411A-FC0B-4040-AACC-6ADF05BFF5EC}" type="presParOf" srcId="{24EF3966-0B2C-45B9-AF38-F4C1118163EE}" destId="{12E66388-0487-4B21-88F9-9823A7125401}" srcOrd="1" destOrd="0" presId="urn:microsoft.com/office/officeart/2009/3/layout/HorizontalOrganizationChart"/>
    <dgm:cxn modelId="{646CC72C-78F6-4496-9903-0A8A737ED354}" type="presParOf" srcId="{D24E7F10-E529-4BBC-8857-79CC403C9D13}" destId="{35D583FC-4003-4082-8B2A-9AD712EE48B9}" srcOrd="1" destOrd="0" presId="urn:microsoft.com/office/officeart/2009/3/layout/HorizontalOrganizationChart"/>
    <dgm:cxn modelId="{D403E907-D905-4633-9735-7DCF820ECB1B}" type="presParOf" srcId="{D24E7F10-E529-4BBC-8857-79CC403C9D13}" destId="{670D88A6-126E-4BEC-B668-E5DB46F0E06B}" srcOrd="2" destOrd="0" presId="urn:microsoft.com/office/officeart/2009/3/layout/HorizontalOrganizationChart"/>
    <dgm:cxn modelId="{D66CAA65-959E-4805-BA77-A060530C941F}" type="presParOf" srcId="{D64B6F05-5207-4910-9A1B-3B1F7D6FE4A5}" destId="{8667DDD7-7B0C-4D62-99AC-C76298DC2B95}" srcOrd="2" destOrd="0" presId="urn:microsoft.com/office/officeart/2009/3/layout/HorizontalOrganizationChart"/>
    <dgm:cxn modelId="{5EDB95ED-D469-4B69-8FB2-473C0791DBAE}" type="presParOf" srcId="{396E2BC4-CF7B-4CA0-B3A0-67D522833EBB}" destId="{2E964901-7F49-4384-809E-974CF0A3704A}" srcOrd="4" destOrd="0" presId="urn:microsoft.com/office/officeart/2009/3/layout/HorizontalOrganizationChart"/>
    <dgm:cxn modelId="{274977AE-0C20-407F-BC57-EB39E578CA8C}" type="presParOf" srcId="{396E2BC4-CF7B-4CA0-B3A0-67D522833EBB}" destId="{31EAF829-C96E-434C-9082-36ED5125A54D}" srcOrd="5" destOrd="0" presId="urn:microsoft.com/office/officeart/2009/3/layout/HorizontalOrganizationChart"/>
    <dgm:cxn modelId="{E1FD13F2-3975-4B29-8A04-99F1C91052D1}" type="presParOf" srcId="{31EAF829-C96E-434C-9082-36ED5125A54D}" destId="{FABC3FE6-0227-4466-977A-307CCBEB2990}" srcOrd="0" destOrd="0" presId="urn:microsoft.com/office/officeart/2009/3/layout/HorizontalOrganizationChart"/>
    <dgm:cxn modelId="{28F4E3EB-8A09-47C5-8519-7B0ECB75CCB0}" type="presParOf" srcId="{FABC3FE6-0227-4466-977A-307CCBEB2990}" destId="{5FC16A4D-3151-44F5-A746-4340A6259249}" srcOrd="0" destOrd="0" presId="urn:microsoft.com/office/officeart/2009/3/layout/HorizontalOrganizationChart"/>
    <dgm:cxn modelId="{3A4BEF23-8114-4A7E-B666-0A1D6BCA0F43}" type="presParOf" srcId="{FABC3FE6-0227-4466-977A-307CCBEB2990}" destId="{CECFA802-FE46-4A9F-BB99-6B62DEC84D7B}" srcOrd="1" destOrd="0" presId="urn:microsoft.com/office/officeart/2009/3/layout/HorizontalOrganizationChart"/>
    <dgm:cxn modelId="{02BB9937-DAC6-41D9-B2A2-6529AFE24FD6}" type="presParOf" srcId="{31EAF829-C96E-434C-9082-36ED5125A54D}" destId="{F950691A-2B5D-42DA-96D2-F1D71B528CFD}" srcOrd="1" destOrd="0" presId="urn:microsoft.com/office/officeart/2009/3/layout/HorizontalOrganizationChart"/>
    <dgm:cxn modelId="{DC4C8D30-F20F-45DE-B05B-DA4EBDD2E7E1}" type="presParOf" srcId="{F950691A-2B5D-42DA-96D2-F1D71B528CFD}" destId="{EF029C58-DF91-4F17-BD67-DB962EDDC0B5}" srcOrd="0" destOrd="0" presId="urn:microsoft.com/office/officeart/2009/3/layout/HorizontalOrganizationChart"/>
    <dgm:cxn modelId="{E7449C36-FF1D-4486-8755-CE640AABAC8E}" type="presParOf" srcId="{F950691A-2B5D-42DA-96D2-F1D71B528CFD}" destId="{8D358211-740C-4F10-8909-7BAB78A362E7}" srcOrd="1" destOrd="0" presId="urn:microsoft.com/office/officeart/2009/3/layout/HorizontalOrganizationChart"/>
    <dgm:cxn modelId="{3CB1741D-3988-4AB0-B3A3-8217AF594E55}" type="presParOf" srcId="{8D358211-740C-4F10-8909-7BAB78A362E7}" destId="{C9E68FBE-DBE2-45B8-97BE-12300B07A4D3}" srcOrd="0" destOrd="0" presId="urn:microsoft.com/office/officeart/2009/3/layout/HorizontalOrganizationChart"/>
    <dgm:cxn modelId="{C7B205E6-98C6-419D-A32C-2D71F51B9F6A}" type="presParOf" srcId="{C9E68FBE-DBE2-45B8-97BE-12300B07A4D3}" destId="{66F9BE06-5AF6-49EC-B688-A4590E073840}" srcOrd="0" destOrd="0" presId="urn:microsoft.com/office/officeart/2009/3/layout/HorizontalOrganizationChart"/>
    <dgm:cxn modelId="{586379F0-20BB-4F99-9947-06AD863D6FA7}" type="presParOf" srcId="{C9E68FBE-DBE2-45B8-97BE-12300B07A4D3}" destId="{1FC66652-E576-4BF9-B3A2-70523AF32ABD}" srcOrd="1" destOrd="0" presId="urn:microsoft.com/office/officeart/2009/3/layout/HorizontalOrganizationChart"/>
    <dgm:cxn modelId="{BFDCC127-D847-4AAE-B3C1-711A62212248}" type="presParOf" srcId="{8D358211-740C-4F10-8909-7BAB78A362E7}" destId="{3DB21EA5-FED5-46CD-A2A8-FCC58342CA66}" srcOrd="1" destOrd="0" presId="urn:microsoft.com/office/officeart/2009/3/layout/HorizontalOrganizationChart"/>
    <dgm:cxn modelId="{5E275DB0-FF46-4C27-A4FF-5E0451CCC9D6}" type="presParOf" srcId="{3DB21EA5-FED5-46CD-A2A8-FCC58342CA66}" destId="{53500042-E6CE-4803-A6B9-410968D45484}" srcOrd="0" destOrd="0" presId="urn:microsoft.com/office/officeart/2009/3/layout/HorizontalOrganizationChart"/>
    <dgm:cxn modelId="{AD00476F-FCC7-4FC6-BEE6-6229B6A6C6B6}" type="presParOf" srcId="{3DB21EA5-FED5-46CD-A2A8-FCC58342CA66}" destId="{010A74D4-1025-4B09-B076-6937B2541CC0}" srcOrd="1" destOrd="0" presId="urn:microsoft.com/office/officeart/2009/3/layout/HorizontalOrganizationChart"/>
    <dgm:cxn modelId="{F9A703E0-19D2-4562-86E3-0330AB0DC4B2}" type="presParOf" srcId="{010A74D4-1025-4B09-B076-6937B2541CC0}" destId="{2B023B87-0E22-48BF-A228-A29AE3FC5C4E}" srcOrd="0" destOrd="0" presId="urn:microsoft.com/office/officeart/2009/3/layout/HorizontalOrganizationChart"/>
    <dgm:cxn modelId="{4A7C1357-E2E0-40F4-AC8D-DCF0C3288923}" type="presParOf" srcId="{2B023B87-0E22-48BF-A228-A29AE3FC5C4E}" destId="{B73216F8-C2EA-4C93-8FEF-210DE7F4AC75}" srcOrd="0" destOrd="0" presId="urn:microsoft.com/office/officeart/2009/3/layout/HorizontalOrganizationChart"/>
    <dgm:cxn modelId="{EA086472-D335-4D94-BF4D-B3D088B0E566}" type="presParOf" srcId="{2B023B87-0E22-48BF-A228-A29AE3FC5C4E}" destId="{16D12F8B-72F1-4D2E-AEEE-4AD11EF4E1F0}" srcOrd="1" destOrd="0" presId="urn:microsoft.com/office/officeart/2009/3/layout/HorizontalOrganizationChart"/>
    <dgm:cxn modelId="{672EC1D8-6B50-42B2-848F-1D354F42AD1E}" type="presParOf" srcId="{010A74D4-1025-4B09-B076-6937B2541CC0}" destId="{40390630-56C4-4111-9F6C-246591B84294}" srcOrd="1" destOrd="0" presId="urn:microsoft.com/office/officeart/2009/3/layout/HorizontalOrganizationChart"/>
    <dgm:cxn modelId="{C9F66874-25AD-4C1F-B7FD-9D25C075DA61}" type="presParOf" srcId="{010A74D4-1025-4B09-B076-6937B2541CC0}" destId="{16B42196-C2BA-49DA-B40A-AC14AF58A982}" srcOrd="2" destOrd="0" presId="urn:microsoft.com/office/officeart/2009/3/layout/HorizontalOrganizationChart"/>
    <dgm:cxn modelId="{B2DE0AC7-F35A-4927-BD5F-41637AAFF912}" type="presParOf" srcId="{3DB21EA5-FED5-46CD-A2A8-FCC58342CA66}" destId="{C0C6BD46-EC73-4AD7-93B1-2EA9E4564815}" srcOrd="2" destOrd="0" presId="urn:microsoft.com/office/officeart/2009/3/layout/HorizontalOrganizationChart"/>
    <dgm:cxn modelId="{42F23F5C-61B1-496B-B414-74499F733DBB}" type="presParOf" srcId="{3DB21EA5-FED5-46CD-A2A8-FCC58342CA66}" destId="{650EA3BB-1DD0-45BF-B48D-5914D4980EF0}" srcOrd="3" destOrd="0" presId="urn:microsoft.com/office/officeart/2009/3/layout/HorizontalOrganizationChart"/>
    <dgm:cxn modelId="{3400453E-D16D-4D01-98A2-CD37D070E141}" type="presParOf" srcId="{650EA3BB-1DD0-45BF-B48D-5914D4980EF0}" destId="{6C391DBC-2AE0-4121-8714-DCD7CEC0A903}" srcOrd="0" destOrd="0" presId="urn:microsoft.com/office/officeart/2009/3/layout/HorizontalOrganizationChart"/>
    <dgm:cxn modelId="{A9282AAE-AF54-419B-B286-C5A83224CBFA}" type="presParOf" srcId="{6C391DBC-2AE0-4121-8714-DCD7CEC0A903}" destId="{9A3F6B67-B349-4BC4-81C7-201D57A62407}" srcOrd="0" destOrd="0" presId="urn:microsoft.com/office/officeart/2009/3/layout/HorizontalOrganizationChart"/>
    <dgm:cxn modelId="{49D87DA2-5363-4425-897F-4FBA76DF4743}" type="presParOf" srcId="{6C391DBC-2AE0-4121-8714-DCD7CEC0A903}" destId="{073F645B-BCA8-4804-9DB4-5BD59CD6CAAB}" srcOrd="1" destOrd="0" presId="urn:microsoft.com/office/officeart/2009/3/layout/HorizontalOrganizationChart"/>
    <dgm:cxn modelId="{F085226A-8C1A-44C6-8292-69066F40361E}" type="presParOf" srcId="{650EA3BB-1DD0-45BF-B48D-5914D4980EF0}" destId="{DEE9B063-AB12-4758-97F6-D85B7153C4D2}" srcOrd="1" destOrd="0" presId="urn:microsoft.com/office/officeart/2009/3/layout/HorizontalOrganizationChart"/>
    <dgm:cxn modelId="{E842478E-58E7-4443-9C1D-7EF6598163E5}" type="presParOf" srcId="{650EA3BB-1DD0-45BF-B48D-5914D4980EF0}" destId="{412C7CCF-1517-4524-A276-CD97C39F24D6}" srcOrd="2" destOrd="0" presId="urn:microsoft.com/office/officeart/2009/3/layout/HorizontalOrganizationChart"/>
    <dgm:cxn modelId="{EECF43AF-31EF-445C-83DB-37D57BF928D4}" type="presParOf" srcId="{3DB21EA5-FED5-46CD-A2A8-FCC58342CA66}" destId="{ECE0D800-E4D3-4200-BA7F-71AA2BB36E47}" srcOrd="4" destOrd="0" presId="urn:microsoft.com/office/officeart/2009/3/layout/HorizontalOrganizationChart"/>
    <dgm:cxn modelId="{BBB97DA6-825B-45AB-90F5-D9D8472B05F8}" type="presParOf" srcId="{3DB21EA5-FED5-46CD-A2A8-FCC58342CA66}" destId="{87C9E2DA-CE77-469D-BCD4-D74ED2302573}" srcOrd="5" destOrd="0" presId="urn:microsoft.com/office/officeart/2009/3/layout/HorizontalOrganizationChart"/>
    <dgm:cxn modelId="{AD34A9A7-0E29-4108-92E9-63DE305D43F0}" type="presParOf" srcId="{87C9E2DA-CE77-469D-BCD4-D74ED2302573}" destId="{AD49141A-0D91-4F02-94B4-D652555B269A}" srcOrd="0" destOrd="0" presId="urn:microsoft.com/office/officeart/2009/3/layout/HorizontalOrganizationChart"/>
    <dgm:cxn modelId="{E0EC8C4B-8D33-48BC-9830-00256F8406D4}" type="presParOf" srcId="{AD49141A-0D91-4F02-94B4-D652555B269A}" destId="{939039FB-1244-4D30-9387-3D0B64D01BC9}" srcOrd="0" destOrd="0" presId="urn:microsoft.com/office/officeart/2009/3/layout/HorizontalOrganizationChart"/>
    <dgm:cxn modelId="{179A687B-D967-4963-A64B-3B42782EF168}" type="presParOf" srcId="{AD49141A-0D91-4F02-94B4-D652555B269A}" destId="{7CF78D4F-8A1E-4F59-9FF7-C4A3BDD961F6}" srcOrd="1" destOrd="0" presId="urn:microsoft.com/office/officeart/2009/3/layout/HorizontalOrganizationChart"/>
    <dgm:cxn modelId="{C59B8071-8AB7-408F-861D-5553BD4BD5B5}" type="presParOf" srcId="{87C9E2DA-CE77-469D-BCD4-D74ED2302573}" destId="{04C7CC7B-3DBC-4968-B594-67B104684792}" srcOrd="1" destOrd="0" presId="urn:microsoft.com/office/officeart/2009/3/layout/HorizontalOrganizationChart"/>
    <dgm:cxn modelId="{A614393A-1F53-4D63-82F5-6DAA1A70ECFE}" type="presParOf" srcId="{87C9E2DA-CE77-469D-BCD4-D74ED2302573}" destId="{0C72E76D-74F8-4C03-97BF-846F51FA92AD}" srcOrd="2" destOrd="0" presId="urn:microsoft.com/office/officeart/2009/3/layout/HorizontalOrganizationChart"/>
    <dgm:cxn modelId="{D3171624-7C52-426D-A7CE-F9425EF61FF6}" type="presParOf" srcId="{3DB21EA5-FED5-46CD-A2A8-FCC58342CA66}" destId="{5DBDDFD7-6DD4-4734-86C0-642F67601C69}" srcOrd="6" destOrd="0" presId="urn:microsoft.com/office/officeart/2009/3/layout/HorizontalOrganizationChart"/>
    <dgm:cxn modelId="{CDB1A215-2692-4383-9511-C47D524A6FA5}" type="presParOf" srcId="{3DB21EA5-FED5-46CD-A2A8-FCC58342CA66}" destId="{14ECBFE9-EA3B-4B91-8F55-3E564420F85B}" srcOrd="7" destOrd="0" presId="urn:microsoft.com/office/officeart/2009/3/layout/HorizontalOrganizationChart"/>
    <dgm:cxn modelId="{6177CD3A-EE7E-4F2A-A5ED-CC81ECAB5A07}" type="presParOf" srcId="{14ECBFE9-EA3B-4B91-8F55-3E564420F85B}" destId="{C94F6F42-4026-43BA-836E-B1CF4E1FEBE5}" srcOrd="0" destOrd="0" presId="urn:microsoft.com/office/officeart/2009/3/layout/HorizontalOrganizationChart"/>
    <dgm:cxn modelId="{A7A64001-291E-4FB9-B6CF-0099B96A5371}" type="presParOf" srcId="{C94F6F42-4026-43BA-836E-B1CF4E1FEBE5}" destId="{474CB9C8-EB4D-4099-999C-DA4CB86F3D4D}" srcOrd="0" destOrd="0" presId="urn:microsoft.com/office/officeart/2009/3/layout/HorizontalOrganizationChart"/>
    <dgm:cxn modelId="{98E91B0A-62B2-442F-B49B-1D430124D1D5}" type="presParOf" srcId="{C94F6F42-4026-43BA-836E-B1CF4E1FEBE5}" destId="{D6DF37C6-7CDD-4E0E-BA8B-56A3C3ABCABD}" srcOrd="1" destOrd="0" presId="urn:microsoft.com/office/officeart/2009/3/layout/HorizontalOrganizationChart"/>
    <dgm:cxn modelId="{2545185D-E2FA-4AB5-A160-591966E0875B}" type="presParOf" srcId="{14ECBFE9-EA3B-4B91-8F55-3E564420F85B}" destId="{B2DCC0B2-71E8-400C-B9CE-247E5762E4F4}" srcOrd="1" destOrd="0" presId="urn:microsoft.com/office/officeart/2009/3/layout/HorizontalOrganizationChart"/>
    <dgm:cxn modelId="{26EA1E32-E149-470D-992B-CC7019B3741D}" type="presParOf" srcId="{14ECBFE9-EA3B-4B91-8F55-3E564420F85B}" destId="{C70801E7-F73D-4B50-89A9-0ABFD02D8BD1}" srcOrd="2" destOrd="0" presId="urn:microsoft.com/office/officeart/2009/3/layout/HorizontalOrganizationChart"/>
    <dgm:cxn modelId="{958FFE16-AE18-4C1D-A9ED-9BF40FDA293B}" type="presParOf" srcId="{3DB21EA5-FED5-46CD-A2A8-FCC58342CA66}" destId="{D9816D33-D137-463A-9701-2F28521F8244}" srcOrd="8" destOrd="0" presId="urn:microsoft.com/office/officeart/2009/3/layout/HorizontalOrganizationChart"/>
    <dgm:cxn modelId="{9EBAC5B6-02EF-4492-9226-5628803F03C9}" type="presParOf" srcId="{3DB21EA5-FED5-46CD-A2A8-FCC58342CA66}" destId="{BB8AE312-2796-4BE5-9A6D-A7E6F3172789}" srcOrd="9" destOrd="0" presId="urn:microsoft.com/office/officeart/2009/3/layout/HorizontalOrganizationChart"/>
    <dgm:cxn modelId="{60EBDE35-E74D-4AA1-A571-B325E5B30C69}" type="presParOf" srcId="{BB8AE312-2796-4BE5-9A6D-A7E6F3172789}" destId="{16A00B29-62D7-490A-B853-0AF4AAF93DDB}" srcOrd="0" destOrd="0" presId="urn:microsoft.com/office/officeart/2009/3/layout/HorizontalOrganizationChart"/>
    <dgm:cxn modelId="{C0A1D73F-587E-4C37-AC09-50799F8D7510}" type="presParOf" srcId="{16A00B29-62D7-490A-B853-0AF4AAF93DDB}" destId="{8382528A-AE44-414A-90A3-EAB1BD2782AD}" srcOrd="0" destOrd="0" presId="urn:microsoft.com/office/officeart/2009/3/layout/HorizontalOrganizationChart"/>
    <dgm:cxn modelId="{16632ADA-CE0B-4E12-9D6C-96928643C857}" type="presParOf" srcId="{16A00B29-62D7-490A-B853-0AF4AAF93DDB}" destId="{FA7D954A-88E1-4D74-AB8C-57531D124B3F}" srcOrd="1" destOrd="0" presId="urn:microsoft.com/office/officeart/2009/3/layout/HorizontalOrganizationChart"/>
    <dgm:cxn modelId="{577AB7BB-C95E-412F-8679-C74A31B044FB}" type="presParOf" srcId="{BB8AE312-2796-4BE5-9A6D-A7E6F3172789}" destId="{63C0CD98-2BE7-46FA-879C-E348F5D5706F}" srcOrd="1" destOrd="0" presId="urn:microsoft.com/office/officeart/2009/3/layout/HorizontalOrganizationChart"/>
    <dgm:cxn modelId="{C0B8650C-0BC6-4F87-B47F-11A2DFD9A46D}" type="presParOf" srcId="{BB8AE312-2796-4BE5-9A6D-A7E6F3172789}" destId="{9BCA4501-A67F-4A2B-BCD6-DAF35A42CAE0}" srcOrd="2" destOrd="0" presId="urn:microsoft.com/office/officeart/2009/3/layout/HorizontalOrganizationChart"/>
    <dgm:cxn modelId="{FD152E3B-7BEC-4EBA-AF32-6D01BF6D84A0}" type="presParOf" srcId="{3DB21EA5-FED5-46CD-A2A8-FCC58342CA66}" destId="{9B8B9A9A-417E-4FB2-AF44-599A2A3D8AA4}" srcOrd="10" destOrd="0" presId="urn:microsoft.com/office/officeart/2009/3/layout/HorizontalOrganizationChart"/>
    <dgm:cxn modelId="{E1953148-FCD1-4CD3-A9D7-4B8D86E7CE6C}" type="presParOf" srcId="{3DB21EA5-FED5-46CD-A2A8-FCC58342CA66}" destId="{E8960379-65D5-46DA-BD34-3C5CD4511ABC}" srcOrd="11" destOrd="0" presId="urn:microsoft.com/office/officeart/2009/3/layout/HorizontalOrganizationChart"/>
    <dgm:cxn modelId="{6E64E456-D24C-430E-8917-CBA73987F95A}" type="presParOf" srcId="{E8960379-65D5-46DA-BD34-3C5CD4511ABC}" destId="{84184460-1952-4022-8B09-5F9F80E951F5}" srcOrd="0" destOrd="0" presId="urn:microsoft.com/office/officeart/2009/3/layout/HorizontalOrganizationChart"/>
    <dgm:cxn modelId="{09B2EAF9-4CC8-4888-ACC6-1357F28B5591}" type="presParOf" srcId="{84184460-1952-4022-8B09-5F9F80E951F5}" destId="{A18A1C90-3A2B-4CB8-96A3-9FA7AA5E3AB1}" srcOrd="0" destOrd="0" presId="urn:microsoft.com/office/officeart/2009/3/layout/HorizontalOrganizationChart"/>
    <dgm:cxn modelId="{CC2292D6-FD79-4AA2-BA4F-86E903F0BDA5}" type="presParOf" srcId="{84184460-1952-4022-8B09-5F9F80E951F5}" destId="{7744DB29-9189-44CB-9ABA-C0D37B67ED67}" srcOrd="1" destOrd="0" presId="urn:microsoft.com/office/officeart/2009/3/layout/HorizontalOrganizationChart"/>
    <dgm:cxn modelId="{BE3CD0A5-646E-46A5-AE14-32CF312B4849}" type="presParOf" srcId="{E8960379-65D5-46DA-BD34-3C5CD4511ABC}" destId="{D3BA840C-CA1C-4210-8B63-C5A9CCDAB7ED}" srcOrd="1" destOrd="0" presId="urn:microsoft.com/office/officeart/2009/3/layout/HorizontalOrganizationChart"/>
    <dgm:cxn modelId="{0D043359-2A09-4885-A7B5-1387F2F49CDF}" type="presParOf" srcId="{E8960379-65D5-46DA-BD34-3C5CD4511ABC}" destId="{CE0A3C1A-CD27-463A-9433-C62EECE21210}" srcOrd="2" destOrd="0" presId="urn:microsoft.com/office/officeart/2009/3/layout/HorizontalOrganizationChart"/>
    <dgm:cxn modelId="{F56B9356-F3DA-4CA4-95C0-B2E9C4677499}" type="presParOf" srcId="{3DB21EA5-FED5-46CD-A2A8-FCC58342CA66}" destId="{6E77DA64-4E1E-472F-9DD5-E3B385334F45}" srcOrd="12" destOrd="0" presId="urn:microsoft.com/office/officeart/2009/3/layout/HorizontalOrganizationChart"/>
    <dgm:cxn modelId="{D2EC7E9D-36BA-49E8-93A0-EF94ECE3D349}" type="presParOf" srcId="{3DB21EA5-FED5-46CD-A2A8-FCC58342CA66}" destId="{5243E1CC-7129-4531-A7A8-92736C15956D}" srcOrd="13" destOrd="0" presId="urn:microsoft.com/office/officeart/2009/3/layout/HorizontalOrganizationChart"/>
    <dgm:cxn modelId="{8B4F06E3-1780-4657-9A23-B3EEB244314B}" type="presParOf" srcId="{5243E1CC-7129-4531-A7A8-92736C15956D}" destId="{12314C46-7162-4A08-B28F-C1010FC96747}" srcOrd="0" destOrd="0" presId="urn:microsoft.com/office/officeart/2009/3/layout/HorizontalOrganizationChart"/>
    <dgm:cxn modelId="{6C9A1525-C3BE-45B3-A08E-F50D876E36A5}" type="presParOf" srcId="{12314C46-7162-4A08-B28F-C1010FC96747}" destId="{7DC49EFF-32D4-4AFB-8917-2D8F7D02687B}" srcOrd="0" destOrd="0" presId="urn:microsoft.com/office/officeart/2009/3/layout/HorizontalOrganizationChart"/>
    <dgm:cxn modelId="{06204009-9C46-4C8E-8CE8-D30CD47FA3CA}" type="presParOf" srcId="{12314C46-7162-4A08-B28F-C1010FC96747}" destId="{666AEE57-95AD-42AE-9E1A-21A51D8588C1}" srcOrd="1" destOrd="0" presId="urn:microsoft.com/office/officeart/2009/3/layout/HorizontalOrganizationChart"/>
    <dgm:cxn modelId="{08BC1FC2-C4EC-46F1-B3AC-A76AC2591A66}" type="presParOf" srcId="{5243E1CC-7129-4531-A7A8-92736C15956D}" destId="{D0A46E0E-CE28-4642-9DF4-D1762B44CF6B}" srcOrd="1" destOrd="0" presId="urn:microsoft.com/office/officeart/2009/3/layout/HorizontalOrganizationChart"/>
    <dgm:cxn modelId="{AF262090-A99D-4EE1-8E9E-B4042ACD3514}" type="presParOf" srcId="{5243E1CC-7129-4531-A7A8-92736C15956D}" destId="{570621C3-B20E-4C66-BEB6-1181919ED0A2}" srcOrd="2" destOrd="0" presId="urn:microsoft.com/office/officeart/2009/3/layout/HorizontalOrganizationChart"/>
    <dgm:cxn modelId="{36D92EBE-1634-4BB9-804C-65012AC78D3B}" type="presParOf" srcId="{8D358211-740C-4F10-8909-7BAB78A362E7}" destId="{3E8C2F6C-58FF-41DE-8F24-D6F627D5C0BF}" srcOrd="2" destOrd="0" presId="urn:microsoft.com/office/officeart/2009/3/layout/HorizontalOrganizationChart"/>
    <dgm:cxn modelId="{F5E62F3A-E8D7-4AEB-8AB2-4D2932B09EEB}" type="presParOf" srcId="{F950691A-2B5D-42DA-96D2-F1D71B528CFD}" destId="{B3651C83-7770-425F-9AF4-08F2D22970BB}" srcOrd="2" destOrd="0" presId="urn:microsoft.com/office/officeart/2009/3/layout/HorizontalOrganizationChart"/>
    <dgm:cxn modelId="{98C50EFD-E481-4A2E-AA34-AA69BAE795AD}" type="presParOf" srcId="{F950691A-2B5D-42DA-96D2-F1D71B528CFD}" destId="{BC5CDCD2-1368-4F04-81EC-4509FDBDB054}" srcOrd="3" destOrd="0" presId="urn:microsoft.com/office/officeart/2009/3/layout/HorizontalOrganizationChart"/>
    <dgm:cxn modelId="{84275A89-F8CC-4E30-A177-E119DA9114AA}" type="presParOf" srcId="{BC5CDCD2-1368-4F04-81EC-4509FDBDB054}" destId="{A3A58961-8711-4572-8919-F9D9BF431A24}" srcOrd="0" destOrd="0" presId="urn:microsoft.com/office/officeart/2009/3/layout/HorizontalOrganizationChart"/>
    <dgm:cxn modelId="{C36EB9AB-506B-4DA5-B36F-C57229DAC5C4}" type="presParOf" srcId="{A3A58961-8711-4572-8919-F9D9BF431A24}" destId="{6C1A7315-1361-4184-95A1-B49FAF072A8E}" srcOrd="0" destOrd="0" presId="urn:microsoft.com/office/officeart/2009/3/layout/HorizontalOrganizationChart"/>
    <dgm:cxn modelId="{74A9ADBF-2BD7-490E-A43B-696D3D14A002}" type="presParOf" srcId="{A3A58961-8711-4572-8919-F9D9BF431A24}" destId="{B8AED136-6668-417F-A2F2-CD99C2F6752E}" srcOrd="1" destOrd="0" presId="urn:microsoft.com/office/officeart/2009/3/layout/HorizontalOrganizationChart"/>
    <dgm:cxn modelId="{C61BB12E-E4CF-4DAB-A5E1-2B1ED06B04B5}" type="presParOf" srcId="{BC5CDCD2-1368-4F04-81EC-4509FDBDB054}" destId="{FE78B1A7-82BD-4ACB-8F24-9085AAF6C0D0}" srcOrd="1" destOrd="0" presId="urn:microsoft.com/office/officeart/2009/3/layout/HorizontalOrganizationChart"/>
    <dgm:cxn modelId="{41F1FE65-7956-4E49-AE39-ED955F43C233}" type="presParOf" srcId="{FE78B1A7-82BD-4ACB-8F24-9085AAF6C0D0}" destId="{BCFD4CD4-7418-4C73-B38A-8A4658C33404}" srcOrd="0" destOrd="0" presId="urn:microsoft.com/office/officeart/2009/3/layout/HorizontalOrganizationChart"/>
    <dgm:cxn modelId="{1A931258-0A84-4644-B1DD-3DB68CFBC519}" type="presParOf" srcId="{FE78B1A7-82BD-4ACB-8F24-9085AAF6C0D0}" destId="{67393775-D372-43ED-A942-C7DD04F6102A}" srcOrd="1" destOrd="0" presId="urn:microsoft.com/office/officeart/2009/3/layout/HorizontalOrganizationChart"/>
    <dgm:cxn modelId="{835229F6-582B-476B-A0AD-A91A033AB025}" type="presParOf" srcId="{67393775-D372-43ED-A942-C7DD04F6102A}" destId="{7ECB5708-2EC1-4442-BD33-A13E0B360B22}" srcOrd="0" destOrd="0" presId="urn:microsoft.com/office/officeart/2009/3/layout/HorizontalOrganizationChart"/>
    <dgm:cxn modelId="{EDC083B7-89B2-4450-918E-11EC742A0A69}" type="presParOf" srcId="{7ECB5708-2EC1-4442-BD33-A13E0B360B22}" destId="{8AB9A3B6-1D0C-4DA4-A6CA-8A4585904808}" srcOrd="0" destOrd="0" presId="urn:microsoft.com/office/officeart/2009/3/layout/HorizontalOrganizationChart"/>
    <dgm:cxn modelId="{C446993F-B23D-4ADF-8832-400365E5D6E1}" type="presParOf" srcId="{7ECB5708-2EC1-4442-BD33-A13E0B360B22}" destId="{F3DF0F47-1025-4DE9-ABAE-EDB2E21FE9DF}" srcOrd="1" destOrd="0" presId="urn:microsoft.com/office/officeart/2009/3/layout/HorizontalOrganizationChart"/>
    <dgm:cxn modelId="{23EAF7B0-4AAD-46B0-9F95-CDA033D8E1E1}" type="presParOf" srcId="{67393775-D372-43ED-A942-C7DD04F6102A}" destId="{B2148A15-8961-4346-9140-E6333DB0D5C3}" srcOrd="1" destOrd="0" presId="urn:microsoft.com/office/officeart/2009/3/layout/HorizontalOrganizationChart"/>
    <dgm:cxn modelId="{980F276A-1BC8-4455-B46D-8150B2EECF19}" type="presParOf" srcId="{67393775-D372-43ED-A942-C7DD04F6102A}" destId="{C0460B40-7767-446F-AC61-663BD65051E5}" srcOrd="2" destOrd="0" presId="urn:microsoft.com/office/officeart/2009/3/layout/HorizontalOrganizationChart"/>
    <dgm:cxn modelId="{7BC5382C-652E-4EF8-9ABD-D62178155D6A}" type="presParOf" srcId="{FE78B1A7-82BD-4ACB-8F24-9085AAF6C0D0}" destId="{C0D503F7-1408-4AA7-966B-2BBBB68E7C82}" srcOrd="2" destOrd="0" presId="urn:microsoft.com/office/officeart/2009/3/layout/HorizontalOrganizationChart"/>
    <dgm:cxn modelId="{85C4C84B-5469-44EB-870F-FDC7F5A5B7AB}" type="presParOf" srcId="{FE78B1A7-82BD-4ACB-8F24-9085AAF6C0D0}" destId="{24604423-EC26-4849-A81E-5DA292AD80E4}" srcOrd="3" destOrd="0" presId="urn:microsoft.com/office/officeart/2009/3/layout/HorizontalOrganizationChart"/>
    <dgm:cxn modelId="{28BC4980-BA3D-4F50-99C3-D9CB067F0A28}" type="presParOf" srcId="{24604423-EC26-4849-A81E-5DA292AD80E4}" destId="{2C1866AA-379E-43EC-A0AF-74C68159C3A6}" srcOrd="0" destOrd="0" presId="urn:microsoft.com/office/officeart/2009/3/layout/HorizontalOrganizationChart"/>
    <dgm:cxn modelId="{DBFBB918-19BF-4283-9C35-DAA18BB44CDD}" type="presParOf" srcId="{2C1866AA-379E-43EC-A0AF-74C68159C3A6}" destId="{4DEDDF36-4A3D-4580-AF60-9172CF42C749}" srcOrd="0" destOrd="0" presId="urn:microsoft.com/office/officeart/2009/3/layout/HorizontalOrganizationChart"/>
    <dgm:cxn modelId="{DD546802-B9F2-476C-BB14-59A25648B25F}" type="presParOf" srcId="{2C1866AA-379E-43EC-A0AF-74C68159C3A6}" destId="{06A30CA9-CEA1-4351-8068-37244E37A32B}" srcOrd="1" destOrd="0" presId="urn:microsoft.com/office/officeart/2009/3/layout/HorizontalOrganizationChart"/>
    <dgm:cxn modelId="{29CBD95F-2EEE-47B0-9D50-273FC32D999D}" type="presParOf" srcId="{24604423-EC26-4849-A81E-5DA292AD80E4}" destId="{07034E64-E7E1-4CEC-B0C1-46DEC4A75572}" srcOrd="1" destOrd="0" presId="urn:microsoft.com/office/officeart/2009/3/layout/HorizontalOrganizationChart"/>
    <dgm:cxn modelId="{45E316CD-533A-4B75-880A-F1A2309E4575}" type="presParOf" srcId="{24604423-EC26-4849-A81E-5DA292AD80E4}" destId="{1408F8D2-7DAC-457B-BEE1-86DBA5EA7E7D}" srcOrd="2" destOrd="0" presId="urn:microsoft.com/office/officeart/2009/3/layout/HorizontalOrganizationChart"/>
    <dgm:cxn modelId="{2DD48BFE-E004-4E78-BD36-08339135633B}" type="presParOf" srcId="{FE78B1A7-82BD-4ACB-8F24-9085AAF6C0D0}" destId="{522FB379-C0FD-426E-AB36-F3F7EAF518D9}" srcOrd="4" destOrd="0" presId="urn:microsoft.com/office/officeart/2009/3/layout/HorizontalOrganizationChart"/>
    <dgm:cxn modelId="{3C789F05-7025-4E54-848B-379F77E36DD9}" type="presParOf" srcId="{FE78B1A7-82BD-4ACB-8F24-9085AAF6C0D0}" destId="{690FEAC6-251A-4212-B1C0-84B7845886CF}" srcOrd="5" destOrd="0" presId="urn:microsoft.com/office/officeart/2009/3/layout/HorizontalOrganizationChart"/>
    <dgm:cxn modelId="{FFC2E9B3-E92B-477C-A245-28FC43DA6C2C}" type="presParOf" srcId="{690FEAC6-251A-4212-B1C0-84B7845886CF}" destId="{637F10F6-7EB2-41B4-8297-3F91ADDFCDAF}" srcOrd="0" destOrd="0" presId="urn:microsoft.com/office/officeart/2009/3/layout/HorizontalOrganizationChart"/>
    <dgm:cxn modelId="{6FDC6327-DA98-4168-A77C-B6455CF7222D}" type="presParOf" srcId="{637F10F6-7EB2-41B4-8297-3F91ADDFCDAF}" destId="{ADE5DE6A-DB99-4D99-B383-F24164C583C9}" srcOrd="0" destOrd="0" presId="urn:microsoft.com/office/officeart/2009/3/layout/HorizontalOrganizationChart"/>
    <dgm:cxn modelId="{0DB27216-136E-4ECA-8A77-80091BBA2EB5}" type="presParOf" srcId="{637F10F6-7EB2-41B4-8297-3F91ADDFCDAF}" destId="{328C6294-FAD7-4961-B246-C84601A020F5}" srcOrd="1" destOrd="0" presId="urn:microsoft.com/office/officeart/2009/3/layout/HorizontalOrganizationChart"/>
    <dgm:cxn modelId="{3FCD6CEE-3C37-45E3-838F-CF6979604127}" type="presParOf" srcId="{690FEAC6-251A-4212-B1C0-84B7845886CF}" destId="{72B8DF14-60EE-48F4-AFF3-F50F705526CC}" srcOrd="1" destOrd="0" presId="urn:microsoft.com/office/officeart/2009/3/layout/HorizontalOrganizationChart"/>
    <dgm:cxn modelId="{5D2D9F02-15F5-42C8-8F04-36AC8E036783}" type="presParOf" srcId="{690FEAC6-251A-4212-B1C0-84B7845886CF}" destId="{1C8E726E-F4BF-48B0-81E0-8A599E0D3FE1}" srcOrd="2" destOrd="0" presId="urn:microsoft.com/office/officeart/2009/3/layout/HorizontalOrganizationChart"/>
    <dgm:cxn modelId="{A558E33D-A500-4344-8EC7-BE6D3E33A4CF}" type="presParOf" srcId="{FE78B1A7-82BD-4ACB-8F24-9085AAF6C0D0}" destId="{BFD5D6E0-A9FD-47E2-8C87-39F9CFA95185}" srcOrd="6" destOrd="0" presId="urn:microsoft.com/office/officeart/2009/3/layout/HorizontalOrganizationChart"/>
    <dgm:cxn modelId="{EC2CDD69-3360-4CB0-95D9-058A527A8B1C}" type="presParOf" srcId="{FE78B1A7-82BD-4ACB-8F24-9085AAF6C0D0}" destId="{AF75A5CD-DE1D-4853-8BC1-C3EF61B67E94}" srcOrd="7" destOrd="0" presId="urn:microsoft.com/office/officeart/2009/3/layout/HorizontalOrganizationChart"/>
    <dgm:cxn modelId="{D3C6CDDB-363C-4D21-9131-D21C23A9AE3D}" type="presParOf" srcId="{AF75A5CD-DE1D-4853-8BC1-C3EF61B67E94}" destId="{B558383B-0FAE-4293-92EE-B0A639BB11B8}" srcOrd="0" destOrd="0" presId="urn:microsoft.com/office/officeart/2009/3/layout/HorizontalOrganizationChart"/>
    <dgm:cxn modelId="{E3193C26-3936-46C4-80C4-7D942944006C}" type="presParOf" srcId="{B558383B-0FAE-4293-92EE-B0A639BB11B8}" destId="{148E8756-799D-40A4-A9A7-FB1B4E029A73}" srcOrd="0" destOrd="0" presId="urn:microsoft.com/office/officeart/2009/3/layout/HorizontalOrganizationChart"/>
    <dgm:cxn modelId="{595C2B81-E388-4224-B513-D5D2F7394F0E}" type="presParOf" srcId="{B558383B-0FAE-4293-92EE-B0A639BB11B8}" destId="{BBB2BEA1-F59F-4667-8297-78D860DF648B}" srcOrd="1" destOrd="0" presId="urn:microsoft.com/office/officeart/2009/3/layout/HorizontalOrganizationChart"/>
    <dgm:cxn modelId="{8AB7C5FD-E8CB-4A2E-AF69-F9E36EC45B7C}" type="presParOf" srcId="{AF75A5CD-DE1D-4853-8BC1-C3EF61B67E94}" destId="{2A015F29-9BDB-4326-B5BF-E50786D55B94}" srcOrd="1" destOrd="0" presId="urn:microsoft.com/office/officeart/2009/3/layout/HorizontalOrganizationChart"/>
    <dgm:cxn modelId="{6DF2072E-C41B-4A49-9008-5B72CBF231A3}" type="presParOf" srcId="{AF75A5CD-DE1D-4853-8BC1-C3EF61B67E94}" destId="{0D0B387C-517C-4149-B242-47805ADDDB4E}" srcOrd="2" destOrd="0" presId="urn:microsoft.com/office/officeart/2009/3/layout/HorizontalOrganizationChart"/>
    <dgm:cxn modelId="{B6A0631F-09E1-45C5-861A-211B59E542B8}" type="presParOf" srcId="{BC5CDCD2-1368-4F04-81EC-4509FDBDB054}" destId="{76B79F6B-7E32-43BF-96ED-29EE4D7ADF05}" srcOrd="2" destOrd="0" presId="urn:microsoft.com/office/officeart/2009/3/layout/HorizontalOrganizationChart"/>
    <dgm:cxn modelId="{60749D34-732C-4920-9BF8-10227E6A611D}" type="presParOf" srcId="{31EAF829-C96E-434C-9082-36ED5125A54D}" destId="{198862A4-C7AB-45AB-A1B8-78EA093CECAF}" srcOrd="2" destOrd="0" presId="urn:microsoft.com/office/officeart/2009/3/layout/HorizontalOrganizationChart"/>
    <dgm:cxn modelId="{0B873902-E0EC-4F44-A953-48E2E87140D3}" type="presParOf" srcId="{DDF0D1E0-722D-4400-8902-117B26465AB4}" destId="{93F075DA-A6AC-4E81-BA91-ACA1756171C0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37CC7AB-D283-4D3E-946C-D1EA1123AE01}">
      <dsp:nvSpPr>
        <dsp:cNvPr id="0" name=""/>
        <dsp:cNvSpPr/>
      </dsp:nvSpPr>
      <dsp:spPr>
        <a:xfrm>
          <a:off x="3871555" y="2182750"/>
          <a:ext cx="2747555" cy="6537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45541"/>
              </a:lnTo>
              <a:lnTo>
                <a:pt x="2747555" y="445541"/>
              </a:lnTo>
              <a:lnTo>
                <a:pt x="2747555" y="65379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20D1556-6E15-4E57-A553-39A2353F245B}">
      <dsp:nvSpPr>
        <dsp:cNvPr id="0" name=""/>
        <dsp:cNvSpPr/>
      </dsp:nvSpPr>
      <dsp:spPr>
        <a:xfrm>
          <a:off x="3825835" y="2182750"/>
          <a:ext cx="91440" cy="65379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65379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31FC530-BCF3-43CC-B590-0EA1F818FE12}">
      <dsp:nvSpPr>
        <dsp:cNvPr id="0" name=""/>
        <dsp:cNvSpPr/>
      </dsp:nvSpPr>
      <dsp:spPr>
        <a:xfrm>
          <a:off x="1123999" y="2182750"/>
          <a:ext cx="2747555" cy="653793"/>
        </a:xfrm>
        <a:custGeom>
          <a:avLst/>
          <a:gdLst/>
          <a:ahLst/>
          <a:cxnLst/>
          <a:rect l="0" t="0" r="0" b="0"/>
          <a:pathLst>
            <a:path>
              <a:moveTo>
                <a:pt x="2747555" y="0"/>
              </a:moveTo>
              <a:lnTo>
                <a:pt x="2747555" y="445541"/>
              </a:lnTo>
              <a:lnTo>
                <a:pt x="0" y="445541"/>
              </a:lnTo>
              <a:lnTo>
                <a:pt x="0" y="65379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B6A59D0-4514-4FC0-B326-5A25BC7F66FB}">
      <dsp:nvSpPr>
        <dsp:cNvPr id="0" name=""/>
        <dsp:cNvSpPr/>
      </dsp:nvSpPr>
      <dsp:spPr>
        <a:xfrm>
          <a:off x="2747555" y="755271"/>
          <a:ext cx="2247999" cy="142747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141B301-034D-4EF2-B650-93BA0249B217}">
      <dsp:nvSpPr>
        <dsp:cNvPr id="0" name=""/>
        <dsp:cNvSpPr/>
      </dsp:nvSpPr>
      <dsp:spPr>
        <a:xfrm>
          <a:off x="2997332" y="992559"/>
          <a:ext cx="2247999" cy="142747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900" kern="1200" dirty="0" smtClean="0">
              <a:cs typeface="B Titr" pitchFamily="2" charset="-78"/>
            </a:rPr>
            <a:t>اسلام</a:t>
          </a:r>
          <a:endParaRPr lang="en-US" sz="2900" kern="1200" dirty="0">
            <a:cs typeface="B Titr" pitchFamily="2" charset="-78"/>
          </a:endParaRPr>
        </a:p>
      </dsp:txBody>
      <dsp:txXfrm>
        <a:off x="3039141" y="1034368"/>
        <a:ext cx="2164381" cy="1343861"/>
      </dsp:txXfrm>
    </dsp:sp>
    <dsp:sp modelId="{65DBA15D-E5D7-46B7-9F9F-CAF6D5CF5DC3}">
      <dsp:nvSpPr>
        <dsp:cNvPr id="0" name=""/>
        <dsp:cNvSpPr/>
      </dsp:nvSpPr>
      <dsp:spPr>
        <a:xfrm>
          <a:off x="0" y="2836544"/>
          <a:ext cx="2247999" cy="142747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D958F49-DC12-4A60-AF9B-DC3946D2F126}">
      <dsp:nvSpPr>
        <dsp:cNvPr id="0" name=""/>
        <dsp:cNvSpPr/>
      </dsp:nvSpPr>
      <dsp:spPr>
        <a:xfrm>
          <a:off x="249777" y="3073833"/>
          <a:ext cx="2247999" cy="142747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900" kern="1200" dirty="0" smtClean="0">
              <a:cs typeface="B Titr" pitchFamily="2" charset="-78"/>
            </a:rPr>
            <a:t>اخلاق و عرفان</a:t>
          </a:r>
          <a:endParaRPr lang="en-US" sz="2900" kern="1200" dirty="0">
            <a:cs typeface="B Titr" pitchFamily="2" charset="-78"/>
          </a:endParaRPr>
        </a:p>
      </dsp:txBody>
      <dsp:txXfrm>
        <a:off x="291586" y="3115642"/>
        <a:ext cx="2164381" cy="1343861"/>
      </dsp:txXfrm>
    </dsp:sp>
    <dsp:sp modelId="{4333DDC9-C84D-4654-AD91-E516EE6A8D1B}">
      <dsp:nvSpPr>
        <dsp:cNvPr id="0" name=""/>
        <dsp:cNvSpPr/>
      </dsp:nvSpPr>
      <dsp:spPr>
        <a:xfrm>
          <a:off x="2747555" y="2836544"/>
          <a:ext cx="2247999" cy="142747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AA2AC11-E9F6-4D5E-945D-4621C8654504}">
      <dsp:nvSpPr>
        <dsp:cNvPr id="0" name=""/>
        <dsp:cNvSpPr/>
      </dsp:nvSpPr>
      <dsp:spPr>
        <a:xfrm>
          <a:off x="2997333" y="3073833"/>
          <a:ext cx="2247999" cy="142747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900" kern="1200" dirty="0" smtClean="0">
              <a:cs typeface="B Titr" pitchFamily="2" charset="-78"/>
            </a:rPr>
            <a:t>فقه و احکام</a:t>
          </a:r>
          <a:endParaRPr lang="en-US" sz="2900" kern="1200" dirty="0">
            <a:cs typeface="B Titr" pitchFamily="2" charset="-78"/>
          </a:endParaRPr>
        </a:p>
      </dsp:txBody>
      <dsp:txXfrm>
        <a:off x="3039142" y="3115642"/>
        <a:ext cx="2164381" cy="1343861"/>
      </dsp:txXfrm>
    </dsp:sp>
    <dsp:sp modelId="{DF0062DD-F903-41F5-A58B-FD24B596FE75}">
      <dsp:nvSpPr>
        <dsp:cNvPr id="0" name=""/>
        <dsp:cNvSpPr/>
      </dsp:nvSpPr>
      <dsp:spPr>
        <a:xfrm>
          <a:off x="5495110" y="2836544"/>
          <a:ext cx="2247999" cy="142747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B230128-E944-439E-8EAA-EC8FC7607FEA}">
      <dsp:nvSpPr>
        <dsp:cNvPr id="0" name=""/>
        <dsp:cNvSpPr/>
      </dsp:nvSpPr>
      <dsp:spPr>
        <a:xfrm>
          <a:off x="5744888" y="3073833"/>
          <a:ext cx="2247999" cy="142747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900" kern="1200" dirty="0" smtClean="0">
              <a:cs typeface="B Titr" pitchFamily="2" charset="-78"/>
            </a:rPr>
            <a:t>اعتقادات</a:t>
          </a:r>
          <a:endParaRPr lang="en-US" sz="2900" kern="1200" dirty="0">
            <a:cs typeface="B Titr" pitchFamily="2" charset="-78"/>
          </a:endParaRPr>
        </a:p>
      </dsp:txBody>
      <dsp:txXfrm>
        <a:off x="5786697" y="3115642"/>
        <a:ext cx="2164381" cy="1343861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B2F3E07-8841-47F4-83CA-4D381E9D4C36}">
      <dsp:nvSpPr>
        <dsp:cNvPr id="0" name=""/>
        <dsp:cNvSpPr/>
      </dsp:nvSpPr>
      <dsp:spPr>
        <a:xfrm>
          <a:off x="4978787" y="5688750"/>
          <a:ext cx="184215" cy="792127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792127"/>
              </a:lnTo>
              <a:lnTo>
                <a:pt x="0" y="79212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F055159-98DF-439A-9ABA-298030691B25}">
      <dsp:nvSpPr>
        <dsp:cNvPr id="0" name=""/>
        <dsp:cNvSpPr/>
      </dsp:nvSpPr>
      <dsp:spPr>
        <a:xfrm>
          <a:off x="4978787" y="5688750"/>
          <a:ext cx="184215" cy="396063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396063"/>
              </a:lnTo>
              <a:lnTo>
                <a:pt x="0" y="39606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366601D-3258-4B9C-B80D-C729588AD80C}">
      <dsp:nvSpPr>
        <dsp:cNvPr id="0" name=""/>
        <dsp:cNvSpPr/>
      </dsp:nvSpPr>
      <dsp:spPr>
        <a:xfrm>
          <a:off x="4978787" y="5643030"/>
          <a:ext cx="184215" cy="91440"/>
        </a:xfrm>
        <a:custGeom>
          <a:avLst/>
          <a:gdLst/>
          <a:ahLst/>
          <a:cxnLst/>
          <a:rect l="0" t="0" r="0" b="0"/>
          <a:pathLst>
            <a:path>
              <a:moveTo>
                <a:pt x="184215" y="45720"/>
              </a:moveTo>
              <a:lnTo>
                <a:pt x="0" y="4572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C95C4A9-4141-4885-A4DC-BFE7E87615F9}">
      <dsp:nvSpPr>
        <dsp:cNvPr id="0" name=""/>
        <dsp:cNvSpPr/>
      </dsp:nvSpPr>
      <dsp:spPr>
        <a:xfrm>
          <a:off x="4978787" y="5292686"/>
          <a:ext cx="184215" cy="396063"/>
        </a:xfrm>
        <a:custGeom>
          <a:avLst/>
          <a:gdLst/>
          <a:ahLst/>
          <a:cxnLst/>
          <a:rect l="0" t="0" r="0" b="0"/>
          <a:pathLst>
            <a:path>
              <a:moveTo>
                <a:pt x="184215" y="396063"/>
              </a:moveTo>
              <a:lnTo>
                <a:pt x="92107" y="396063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29B21B3-76F8-4791-8FE6-30C4582E9C58}">
      <dsp:nvSpPr>
        <dsp:cNvPr id="0" name=""/>
        <dsp:cNvSpPr/>
      </dsp:nvSpPr>
      <dsp:spPr>
        <a:xfrm>
          <a:off x="3873493" y="4896622"/>
          <a:ext cx="184215" cy="396063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396063"/>
              </a:lnTo>
              <a:lnTo>
                <a:pt x="0" y="39606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306BF12-E6BE-4967-9C3B-90342A59859F}">
      <dsp:nvSpPr>
        <dsp:cNvPr id="0" name=""/>
        <dsp:cNvSpPr/>
      </dsp:nvSpPr>
      <dsp:spPr>
        <a:xfrm>
          <a:off x="3873493" y="4850902"/>
          <a:ext cx="184215" cy="91440"/>
        </a:xfrm>
        <a:custGeom>
          <a:avLst/>
          <a:gdLst/>
          <a:ahLst/>
          <a:cxnLst/>
          <a:rect l="0" t="0" r="0" b="0"/>
          <a:pathLst>
            <a:path>
              <a:moveTo>
                <a:pt x="184215" y="45720"/>
              </a:moveTo>
              <a:lnTo>
                <a:pt x="0" y="4572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68848C6-B9C3-4FD8-A582-622B6C19EEEA}">
      <dsp:nvSpPr>
        <dsp:cNvPr id="0" name=""/>
        <dsp:cNvSpPr/>
      </dsp:nvSpPr>
      <dsp:spPr>
        <a:xfrm>
          <a:off x="3873493" y="4500559"/>
          <a:ext cx="184215" cy="396063"/>
        </a:xfrm>
        <a:custGeom>
          <a:avLst/>
          <a:gdLst/>
          <a:ahLst/>
          <a:cxnLst/>
          <a:rect l="0" t="0" r="0" b="0"/>
          <a:pathLst>
            <a:path>
              <a:moveTo>
                <a:pt x="184215" y="396063"/>
              </a:moveTo>
              <a:lnTo>
                <a:pt x="92107" y="396063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BA95A28-9C11-4AD8-BA1D-3282B689FD51}">
      <dsp:nvSpPr>
        <dsp:cNvPr id="0" name=""/>
        <dsp:cNvSpPr/>
      </dsp:nvSpPr>
      <dsp:spPr>
        <a:xfrm>
          <a:off x="4978787" y="4896622"/>
          <a:ext cx="184215" cy="792127"/>
        </a:xfrm>
        <a:custGeom>
          <a:avLst/>
          <a:gdLst/>
          <a:ahLst/>
          <a:cxnLst/>
          <a:rect l="0" t="0" r="0" b="0"/>
          <a:pathLst>
            <a:path>
              <a:moveTo>
                <a:pt x="184215" y="792127"/>
              </a:moveTo>
              <a:lnTo>
                <a:pt x="92107" y="792127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13B2DB5-C427-4E02-A441-0ADA81A3BECA}">
      <dsp:nvSpPr>
        <dsp:cNvPr id="0" name=""/>
        <dsp:cNvSpPr/>
      </dsp:nvSpPr>
      <dsp:spPr>
        <a:xfrm>
          <a:off x="6084081" y="3658923"/>
          <a:ext cx="184215" cy="2029826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2029826"/>
              </a:lnTo>
              <a:lnTo>
                <a:pt x="0" y="202982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9544164-D371-4E27-A76E-D6A04EC150AA}">
      <dsp:nvSpPr>
        <dsp:cNvPr id="0" name=""/>
        <dsp:cNvSpPr/>
      </dsp:nvSpPr>
      <dsp:spPr>
        <a:xfrm>
          <a:off x="4978787" y="3708431"/>
          <a:ext cx="184215" cy="792127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792127"/>
              </a:lnTo>
              <a:lnTo>
                <a:pt x="0" y="79212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60FDF88-F52A-41B5-A782-25F705A33005}">
      <dsp:nvSpPr>
        <dsp:cNvPr id="0" name=""/>
        <dsp:cNvSpPr/>
      </dsp:nvSpPr>
      <dsp:spPr>
        <a:xfrm>
          <a:off x="4978787" y="3708431"/>
          <a:ext cx="184215" cy="396063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396063"/>
              </a:lnTo>
              <a:lnTo>
                <a:pt x="0" y="39606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11E99FC-70D9-4B6B-86D3-189F0BCDEBD1}">
      <dsp:nvSpPr>
        <dsp:cNvPr id="0" name=""/>
        <dsp:cNvSpPr/>
      </dsp:nvSpPr>
      <dsp:spPr>
        <a:xfrm>
          <a:off x="4978787" y="3662711"/>
          <a:ext cx="184215" cy="91440"/>
        </a:xfrm>
        <a:custGeom>
          <a:avLst/>
          <a:gdLst/>
          <a:ahLst/>
          <a:cxnLst/>
          <a:rect l="0" t="0" r="0" b="0"/>
          <a:pathLst>
            <a:path>
              <a:moveTo>
                <a:pt x="184215" y="45720"/>
              </a:moveTo>
              <a:lnTo>
                <a:pt x="0" y="4572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02738B0-575A-4505-8380-79B93002850C}">
      <dsp:nvSpPr>
        <dsp:cNvPr id="0" name=""/>
        <dsp:cNvSpPr/>
      </dsp:nvSpPr>
      <dsp:spPr>
        <a:xfrm>
          <a:off x="4978787" y="3312367"/>
          <a:ext cx="184215" cy="396063"/>
        </a:xfrm>
        <a:custGeom>
          <a:avLst/>
          <a:gdLst/>
          <a:ahLst/>
          <a:cxnLst/>
          <a:rect l="0" t="0" r="0" b="0"/>
          <a:pathLst>
            <a:path>
              <a:moveTo>
                <a:pt x="184215" y="396063"/>
              </a:moveTo>
              <a:lnTo>
                <a:pt x="92107" y="396063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F3A6863-1314-4CFA-B461-BD5C1D8509C7}">
      <dsp:nvSpPr>
        <dsp:cNvPr id="0" name=""/>
        <dsp:cNvSpPr/>
      </dsp:nvSpPr>
      <dsp:spPr>
        <a:xfrm>
          <a:off x="4978787" y="2916304"/>
          <a:ext cx="184215" cy="792127"/>
        </a:xfrm>
        <a:custGeom>
          <a:avLst/>
          <a:gdLst/>
          <a:ahLst/>
          <a:cxnLst/>
          <a:rect l="0" t="0" r="0" b="0"/>
          <a:pathLst>
            <a:path>
              <a:moveTo>
                <a:pt x="184215" y="792127"/>
              </a:moveTo>
              <a:lnTo>
                <a:pt x="92107" y="792127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0A22DDD-34B2-4D6C-8773-1B0F2D590EEE}">
      <dsp:nvSpPr>
        <dsp:cNvPr id="0" name=""/>
        <dsp:cNvSpPr/>
      </dsp:nvSpPr>
      <dsp:spPr>
        <a:xfrm>
          <a:off x="6084081" y="3613203"/>
          <a:ext cx="184215" cy="91440"/>
        </a:xfrm>
        <a:custGeom>
          <a:avLst/>
          <a:gdLst/>
          <a:ahLst/>
          <a:cxnLst/>
          <a:rect l="0" t="0" r="0" b="0"/>
          <a:pathLst>
            <a:path>
              <a:moveTo>
                <a:pt x="184215" y="45720"/>
              </a:moveTo>
              <a:lnTo>
                <a:pt x="92107" y="45720"/>
              </a:lnTo>
              <a:lnTo>
                <a:pt x="92107" y="95227"/>
              </a:lnTo>
              <a:lnTo>
                <a:pt x="0" y="95227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893725D-BCF2-47B2-9BAE-7906F5926F09}">
      <dsp:nvSpPr>
        <dsp:cNvPr id="0" name=""/>
        <dsp:cNvSpPr/>
      </dsp:nvSpPr>
      <dsp:spPr>
        <a:xfrm>
          <a:off x="4978787" y="1629097"/>
          <a:ext cx="184215" cy="891143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891143"/>
              </a:lnTo>
              <a:lnTo>
                <a:pt x="0" y="89114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F0B4268-CDB6-4BB7-9D5B-37C5A4EC0D85}">
      <dsp:nvSpPr>
        <dsp:cNvPr id="0" name=""/>
        <dsp:cNvSpPr/>
      </dsp:nvSpPr>
      <dsp:spPr>
        <a:xfrm>
          <a:off x="4978787" y="1629097"/>
          <a:ext cx="184215" cy="495079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495079"/>
              </a:lnTo>
              <a:lnTo>
                <a:pt x="0" y="495079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649C4E5-40C8-4B27-866A-E1B30F4604A6}">
      <dsp:nvSpPr>
        <dsp:cNvPr id="0" name=""/>
        <dsp:cNvSpPr/>
      </dsp:nvSpPr>
      <dsp:spPr>
        <a:xfrm>
          <a:off x="2768199" y="1728113"/>
          <a:ext cx="184215" cy="594095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594095"/>
              </a:lnTo>
              <a:lnTo>
                <a:pt x="0" y="594095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3F852BF-BF73-4461-A2B1-10BC8B82AA3F}">
      <dsp:nvSpPr>
        <dsp:cNvPr id="0" name=""/>
        <dsp:cNvSpPr/>
      </dsp:nvSpPr>
      <dsp:spPr>
        <a:xfrm>
          <a:off x="2768199" y="1728113"/>
          <a:ext cx="184215" cy="198031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198031"/>
              </a:lnTo>
              <a:lnTo>
                <a:pt x="0" y="19803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8C8B958-AA66-4409-9552-3F6EC4AB39DF}">
      <dsp:nvSpPr>
        <dsp:cNvPr id="0" name=""/>
        <dsp:cNvSpPr/>
      </dsp:nvSpPr>
      <dsp:spPr>
        <a:xfrm>
          <a:off x="2768199" y="1530081"/>
          <a:ext cx="184215" cy="198031"/>
        </a:xfrm>
        <a:custGeom>
          <a:avLst/>
          <a:gdLst/>
          <a:ahLst/>
          <a:cxnLst/>
          <a:rect l="0" t="0" r="0" b="0"/>
          <a:pathLst>
            <a:path>
              <a:moveTo>
                <a:pt x="184215" y="198031"/>
              </a:moveTo>
              <a:lnTo>
                <a:pt x="92107" y="198031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5DD2CDE-010A-4FB8-84EA-C083AE4B8839}">
      <dsp:nvSpPr>
        <dsp:cNvPr id="0" name=""/>
        <dsp:cNvSpPr/>
      </dsp:nvSpPr>
      <dsp:spPr>
        <a:xfrm>
          <a:off x="2768199" y="1134017"/>
          <a:ext cx="184215" cy="594095"/>
        </a:xfrm>
        <a:custGeom>
          <a:avLst/>
          <a:gdLst/>
          <a:ahLst/>
          <a:cxnLst/>
          <a:rect l="0" t="0" r="0" b="0"/>
          <a:pathLst>
            <a:path>
              <a:moveTo>
                <a:pt x="184215" y="594095"/>
              </a:moveTo>
              <a:lnTo>
                <a:pt x="92107" y="594095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87EAA17-60CC-4560-BA76-2D78F689F57C}">
      <dsp:nvSpPr>
        <dsp:cNvPr id="0" name=""/>
        <dsp:cNvSpPr/>
      </dsp:nvSpPr>
      <dsp:spPr>
        <a:xfrm>
          <a:off x="3873493" y="1682393"/>
          <a:ext cx="184215" cy="91440"/>
        </a:xfrm>
        <a:custGeom>
          <a:avLst/>
          <a:gdLst/>
          <a:ahLst/>
          <a:cxnLst/>
          <a:rect l="0" t="0" r="0" b="0"/>
          <a:pathLst>
            <a:path>
              <a:moveTo>
                <a:pt x="184215" y="45720"/>
              </a:moveTo>
              <a:lnTo>
                <a:pt x="0" y="4572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5833AEE-2064-408A-854F-002D88A409F8}">
      <dsp:nvSpPr>
        <dsp:cNvPr id="0" name=""/>
        <dsp:cNvSpPr/>
      </dsp:nvSpPr>
      <dsp:spPr>
        <a:xfrm>
          <a:off x="4978787" y="1629097"/>
          <a:ext cx="184215" cy="99015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99015"/>
              </a:lnTo>
              <a:lnTo>
                <a:pt x="0" y="99015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619FADF-61A3-4138-BFD7-BFE4F0441404}">
      <dsp:nvSpPr>
        <dsp:cNvPr id="0" name=""/>
        <dsp:cNvSpPr/>
      </dsp:nvSpPr>
      <dsp:spPr>
        <a:xfrm>
          <a:off x="4978787" y="1134017"/>
          <a:ext cx="184215" cy="495079"/>
        </a:xfrm>
        <a:custGeom>
          <a:avLst/>
          <a:gdLst/>
          <a:ahLst/>
          <a:cxnLst/>
          <a:rect l="0" t="0" r="0" b="0"/>
          <a:pathLst>
            <a:path>
              <a:moveTo>
                <a:pt x="184215" y="495079"/>
              </a:moveTo>
              <a:lnTo>
                <a:pt x="92107" y="495079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4039F81-0CC7-4B59-9C04-6A419E3D1011}">
      <dsp:nvSpPr>
        <dsp:cNvPr id="0" name=""/>
        <dsp:cNvSpPr/>
      </dsp:nvSpPr>
      <dsp:spPr>
        <a:xfrm>
          <a:off x="3873493" y="737953"/>
          <a:ext cx="184215" cy="594095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594095"/>
              </a:lnTo>
              <a:lnTo>
                <a:pt x="0" y="594095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D0C3613-5ED9-4B1A-B032-530AF2E5C298}">
      <dsp:nvSpPr>
        <dsp:cNvPr id="0" name=""/>
        <dsp:cNvSpPr/>
      </dsp:nvSpPr>
      <dsp:spPr>
        <a:xfrm>
          <a:off x="3873493" y="737953"/>
          <a:ext cx="184215" cy="198031"/>
        </a:xfrm>
        <a:custGeom>
          <a:avLst/>
          <a:gdLst/>
          <a:ahLst/>
          <a:cxnLst/>
          <a:rect l="0" t="0" r="0" b="0"/>
          <a:pathLst>
            <a:path>
              <a:moveTo>
                <a:pt x="184215" y="0"/>
              </a:moveTo>
              <a:lnTo>
                <a:pt x="92107" y="0"/>
              </a:lnTo>
              <a:lnTo>
                <a:pt x="92107" y="198031"/>
              </a:lnTo>
              <a:lnTo>
                <a:pt x="0" y="19803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41200B1-A872-445C-B779-16BE7357ADD7}">
      <dsp:nvSpPr>
        <dsp:cNvPr id="0" name=""/>
        <dsp:cNvSpPr/>
      </dsp:nvSpPr>
      <dsp:spPr>
        <a:xfrm>
          <a:off x="3873493" y="539922"/>
          <a:ext cx="184215" cy="198031"/>
        </a:xfrm>
        <a:custGeom>
          <a:avLst/>
          <a:gdLst/>
          <a:ahLst/>
          <a:cxnLst/>
          <a:rect l="0" t="0" r="0" b="0"/>
          <a:pathLst>
            <a:path>
              <a:moveTo>
                <a:pt x="184215" y="198031"/>
              </a:moveTo>
              <a:lnTo>
                <a:pt x="92107" y="198031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2BFF1A4-9CD5-4406-B4A9-951C248D1B96}">
      <dsp:nvSpPr>
        <dsp:cNvPr id="0" name=""/>
        <dsp:cNvSpPr/>
      </dsp:nvSpPr>
      <dsp:spPr>
        <a:xfrm>
          <a:off x="3873493" y="143858"/>
          <a:ext cx="184215" cy="594095"/>
        </a:xfrm>
        <a:custGeom>
          <a:avLst/>
          <a:gdLst/>
          <a:ahLst/>
          <a:cxnLst/>
          <a:rect l="0" t="0" r="0" b="0"/>
          <a:pathLst>
            <a:path>
              <a:moveTo>
                <a:pt x="184215" y="594095"/>
              </a:moveTo>
              <a:lnTo>
                <a:pt x="92107" y="594095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1E5534B-FCFA-4EF5-ABAE-3ABE416BAFA2}">
      <dsp:nvSpPr>
        <dsp:cNvPr id="0" name=""/>
        <dsp:cNvSpPr/>
      </dsp:nvSpPr>
      <dsp:spPr>
        <a:xfrm>
          <a:off x="4978787" y="737953"/>
          <a:ext cx="184215" cy="891143"/>
        </a:xfrm>
        <a:custGeom>
          <a:avLst/>
          <a:gdLst/>
          <a:ahLst/>
          <a:cxnLst/>
          <a:rect l="0" t="0" r="0" b="0"/>
          <a:pathLst>
            <a:path>
              <a:moveTo>
                <a:pt x="184215" y="891143"/>
              </a:moveTo>
              <a:lnTo>
                <a:pt x="92107" y="891143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16DD0FF-19D6-42EB-9655-C159ED32CE2D}">
      <dsp:nvSpPr>
        <dsp:cNvPr id="0" name=""/>
        <dsp:cNvSpPr/>
      </dsp:nvSpPr>
      <dsp:spPr>
        <a:xfrm>
          <a:off x="6084081" y="1629097"/>
          <a:ext cx="184215" cy="2029826"/>
        </a:xfrm>
        <a:custGeom>
          <a:avLst/>
          <a:gdLst/>
          <a:ahLst/>
          <a:cxnLst/>
          <a:rect l="0" t="0" r="0" b="0"/>
          <a:pathLst>
            <a:path>
              <a:moveTo>
                <a:pt x="184215" y="2029826"/>
              </a:moveTo>
              <a:lnTo>
                <a:pt x="92107" y="2029826"/>
              </a:lnTo>
              <a:lnTo>
                <a:pt x="9210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9361802-0706-4175-85FD-437A6CC38BFF}">
      <dsp:nvSpPr>
        <dsp:cNvPr id="0" name=""/>
        <dsp:cNvSpPr/>
      </dsp:nvSpPr>
      <dsp:spPr>
        <a:xfrm>
          <a:off x="6268296" y="3518459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اعتقادات</a:t>
          </a:r>
          <a:endParaRPr lang="en-US" sz="1600" kern="1200" dirty="0">
            <a:cs typeface="B Titr" pitchFamily="2" charset="-78"/>
          </a:endParaRPr>
        </a:p>
      </dsp:txBody>
      <dsp:txXfrm>
        <a:off x="6268296" y="3518459"/>
        <a:ext cx="921078" cy="280928"/>
      </dsp:txXfrm>
    </dsp:sp>
    <dsp:sp modelId="{F843AC0A-EA0F-4B52-880B-45AA611B2E86}">
      <dsp:nvSpPr>
        <dsp:cNvPr id="0" name=""/>
        <dsp:cNvSpPr/>
      </dsp:nvSpPr>
      <dsp:spPr>
        <a:xfrm>
          <a:off x="5163002" y="1488632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فرق تسنن</a:t>
          </a:r>
          <a:endParaRPr lang="en-US" sz="1600" kern="1200" dirty="0">
            <a:cs typeface="B Titr" pitchFamily="2" charset="-78"/>
          </a:endParaRPr>
        </a:p>
      </dsp:txBody>
      <dsp:txXfrm>
        <a:off x="5163002" y="1488632"/>
        <a:ext cx="921078" cy="280928"/>
      </dsp:txXfrm>
    </dsp:sp>
    <dsp:sp modelId="{CBEC38EE-71A7-4BCF-8C50-B55B31418720}">
      <dsp:nvSpPr>
        <dsp:cNvPr id="0" name=""/>
        <dsp:cNvSpPr/>
      </dsp:nvSpPr>
      <dsp:spPr>
        <a:xfrm>
          <a:off x="4057708" y="597489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فرق نخستین</a:t>
          </a:r>
          <a:endParaRPr lang="en-US" sz="1600" kern="1200" dirty="0">
            <a:cs typeface="B Titr" pitchFamily="2" charset="-78"/>
          </a:endParaRPr>
        </a:p>
      </dsp:txBody>
      <dsp:txXfrm>
        <a:off x="4057708" y="597489"/>
        <a:ext cx="921078" cy="280928"/>
      </dsp:txXfrm>
    </dsp:sp>
    <dsp:sp modelId="{9DD88091-E199-4B00-9B6F-812D868AD2D7}">
      <dsp:nvSpPr>
        <dsp:cNvPr id="0" name=""/>
        <dsp:cNvSpPr/>
      </dsp:nvSpPr>
      <dsp:spPr>
        <a:xfrm>
          <a:off x="2952414" y="3393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عثمانیه</a:t>
          </a:r>
          <a:endParaRPr lang="en-US" sz="1600" kern="1200" dirty="0">
            <a:cs typeface="B Titr" pitchFamily="2" charset="-78"/>
          </a:endParaRPr>
        </a:p>
      </dsp:txBody>
      <dsp:txXfrm>
        <a:off x="2952414" y="3393"/>
        <a:ext cx="921078" cy="280928"/>
      </dsp:txXfrm>
    </dsp:sp>
    <dsp:sp modelId="{CEB2F3CF-3E22-4C24-8D0E-FF4320AB9526}">
      <dsp:nvSpPr>
        <dsp:cNvPr id="0" name=""/>
        <dsp:cNvSpPr/>
      </dsp:nvSpPr>
      <dsp:spPr>
        <a:xfrm>
          <a:off x="2952414" y="399457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مرجئه</a:t>
          </a:r>
          <a:endParaRPr lang="en-US" sz="1600" kern="1200" dirty="0">
            <a:cs typeface="B Titr" pitchFamily="2" charset="-78"/>
          </a:endParaRPr>
        </a:p>
      </dsp:txBody>
      <dsp:txXfrm>
        <a:off x="2952414" y="399457"/>
        <a:ext cx="921078" cy="280928"/>
      </dsp:txXfrm>
    </dsp:sp>
    <dsp:sp modelId="{8BBBAA1D-980C-4CFF-84E0-7A53276F449D}">
      <dsp:nvSpPr>
        <dsp:cNvPr id="0" name=""/>
        <dsp:cNvSpPr/>
      </dsp:nvSpPr>
      <dsp:spPr>
        <a:xfrm>
          <a:off x="2952414" y="795521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قدریه</a:t>
          </a:r>
          <a:endParaRPr lang="en-US" sz="1600" kern="1200" dirty="0">
            <a:cs typeface="B Titr" pitchFamily="2" charset="-78"/>
          </a:endParaRPr>
        </a:p>
      </dsp:txBody>
      <dsp:txXfrm>
        <a:off x="2952414" y="795521"/>
        <a:ext cx="921078" cy="280928"/>
      </dsp:txXfrm>
    </dsp:sp>
    <dsp:sp modelId="{00EF8B60-1FC7-4904-93AF-485B2FA5FA42}">
      <dsp:nvSpPr>
        <dsp:cNvPr id="0" name=""/>
        <dsp:cNvSpPr/>
      </dsp:nvSpPr>
      <dsp:spPr>
        <a:xfrm>
          <a:off x="2952414" y="1191585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جهمیه</a:t>
          </a:r>
          <a:endParaRPr lang="en-US" sz="1600" kern="1200" dirty="0">
            <a:cs typeface="B Titr" pitchFamily="2" charset="-78"/>
          </a:endParaRPr>
        </a:p>
      </dsp:txBody>
      <dsp:txXfrm>
        <a:off x="2952414" y="1191585"/>
        <a:ext cx="921078" cy="280928"/>
      </dsp:txXfrm>
    </dsp:sp>
    <dsp:sp modelId="{5DF982E1-7063-4947-AE23-86C97F91269B}">
      <dsp:nvSpPr>
        <dsp:cNvPr id="0" name=""/>
        <dsp:cNvSpPr/>
      </dsp:nvSpPr>
      <dsp:spPr>
        <a:xfrm>
          <a:off x="4057708" y="993553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معتزله</a:t>
          </a:r>
          <a:endParaRPr lang="en-US" sz="1600" kern="1200" dirty="0">
            <a:cs typeface="B Titr" pitchFamily="2" charset="-78"/>
          </a:endParaRPr>
        </a:p>
      </dsp:txBody>
      <dsp:txXfrm>
        <a:off x="4057708" y="993553"/>
        <a:ext cx="921078" cy="280928"/>
      </dsp:txXfrm>
    </dsp:sp>
    <dsp:sp modelId="{10B5281D-1F89-4621-8420-71B8E0AD8587}">
      <dsp:nvSpPr>
        <dsp:cNvPr id="0" name=""/>
        <dsp:cNvSpPr/>
      </dsp:nvSpPr>
      <dsp:spPr>
        <a:xfrm>
          <a:off x="4057708" y="1587648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200" kern="1200" dirty="0" smtClean="0">
              <a:cs typeface="B Titr" pitchFamily="2" charset="-78"/>
            </a:rPr>
            <a:t>اصحاب حدیث</a:t>
          </a:r>
          <a:endParaRPr lang="en-US" sz="1200" kern="1200" dirty="0">
            <a:cs typeface="B Titr" pitchFamily="2" charset="-78"/>
          </a:endParaRPr>
        </a:p>
      </dsp:txBody>
      <dsp:txXfrm>
        <a:off x="4057708" y="1587648"/>
        <a:ext cx="921078" cy="280928"/>
      </dsp:txXfrm>
    </dsp:sp>
    <dsp:sp modelId="{82348435-AB00-40CB-8C2A-8383F41C1330}">
      <dsp:nvSpPr>
        <dsp:cNvPr id="0" name=""/>
        <dsp:cNvSpPr/>
      </dsp:nvSpPr>
      <dsp:spPr>
        <a:xfrm>
          <a:off x="2952414" y="1587648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سلفیه</a:t>
          </a:r>
          <a:endParaRPr lang="en-US" sz="1600" kern="1200" dirty="0">
            <a:cs typeface="B Titr" pitchFamily="2" charset="-78"/>
          </a:endParaRPr>
        </a:p>
      </dsp:txBody>
      <dsp:txXfrm>
        <a:off x="2952414" y="1587648"/>
        <a:ext cx="921078" cy="280928"/>
      </dsp:txXfrm>
    </dsp:sp>
    <dsp:sp modelId="{54517644-41B3-4BA0-917A-64B46AC9FBB5}">
      <dsp:nvSpPr>
        <dsp:cNvPr id="0" name=""/>
        <dsp:cNvSpPr/>
      </dsp:nvSpPr>
      <dsp:spPr>
        <a:xfrm>
          <a:off x="1847120" y="993553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وهابیت</a:t>
          </a:r>
          <a:endParaRPr lang="en-US" sz="1600" kern="1200" dirty="0">
            <a:cs typeface="B Titr" pitchFamily="2" charset="-78"/>
          </a:endParaRPr>
        </a:p>
      </dsp:txBody>
      <dsp:txXfrm>
        <a:off x="1847120" y="993553"/>
        <a:ext cx="921078" cy="280928"/>
      </dsp:txXfrm>
    </dsp:sp>
    <dsp:sp modelId="{715B6695-51AD-4DD1-9925-4A6A14AE9B0C}">
      <dsp:nvSpPr>
        <dsp:cNvPr id="0" name=""/>
        <dsp:cNvSpPr/>
      </dsp:nvSpPr>
      <dsp:spPr>
        <a:xfrm>
          <a:off x="1847120" y="1389616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دیوبندیه</a:t>
          </a:r>
          <a:endParaRPr lang="en-US" sz="1600" kern="1200" dirty="0">
            <a:cs typeface="B Titr" pitchFamily="2" charset="-78"/>
          </a:endParaRPr>
        </a:p>
      </dsp:txBody>
      <dsp:txXfrm>
        <a:off x="1847120" y="1389616"/>
        <a:ext cx="921078" cy="280928"/>
      </dsp:txXfrm>
    </dsp:sp>
    <dsp:sp modelId="{42E73AD7-9433-4903-AE74-A8D5E3F4FBF6}">
      <dsp:nvSpPr>
        <dsp:cNvPr id="0" name=""/>
        <dsp:cNvSpPr/>
      </dsp:nvSpPr>
      <dsp:spPr>
        <a:xfrm>
          <a:off x="1847120" y="1785680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200" kern="1200" dirty="0" smtClean="0">
              <a:cs typeface="B Titr" pitchFamily="2" charset="-78"/>
            </a:rPr>
            <a:t>اخوان المسلمین</a:t>
          </a:r>
          <a:endParaRPr lang="en-US" sz="1200" kern="1200" dirty="0">
            <a:cs typeface="B Titr" pitchFamily="2" charset="-78"/>
          </a:endParaRPr>
        </a:p>
      </dsp:txBody>
      <dsp:txXfrm>
        <a:off x="1847120" y="1785680"/>
        <a:ext cx="921078" cy="280928"/>
      </dsp:txXfrm>
    </dsp:sp>
    <dsp:sp modelId="{57306F25-0DAA-4C3D-898F-5F5C6162DA9C}">
      <dsp:nvSpPr>
        <dsp:cNvPr id="0" name=""/>
        <dsp:cNvSpPr/>
      </dsp:nvSpPr>
      <dsp:spPr>
        <a:xfrm>
          <a:off x="1847120" y="2181744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200" kern="1200" dirty="0" smtClean="0">
              <a:cs typeface="B Titr" pitchFamily="2" charset="-78"/>
            </a:rPr>
            <a:t>سلفیه جهادی</a:t>
          </a:r>
          <a:endParaRPr lang="en-US" sz="1200" kern="1200" dirty="0">
            <a:cs typeface="B Titr" pitchFamily="2" charset="-78"/>
          </a:endParaRPr>
        </a:p>
      </dsp:txBody>
      <dsp:txXfrm>
        <a:off x="1847120" y="2181744"/>
        <a:ext cx="921078" cy="280928"/>
      </dsp:txXfrm>
    </dsp:sp>
    <dsp:sp modelId="{4A724256-7CDE-457B-A2F2-0EA0EC62D0D3}">
      <dsp:nvSpPr>
        <dsp:cNvPr id="0" name=""/>
        <dsp:cNvSpPr/>
      </dsp:nvSpPr>
      <dsp:spPr>
        <a:xfrm>
          <a:off x="4057708" y="1983712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اشاعره </a:t>
          </a:r>
          <a:endParaRPr lang="en-US" sz="1600" kern="1200" dirty="0">
            <a:cs typeface="B Titr" pitchFamily="2" charset="-78"/>
          </a:endParaRPr>
        </a:p>
      </dsp:txBody>
      <dsp:txXfrm>
        <a:off x="4057708" y="1983712"/>
        <a:ext cx="921078" cy="280928"/>
      </dsp:txXfrm>
    </dsp:sp>
    <dsp:sp modelId="{43A50D18-8D41-4620-BD8D-F12D55A071B0}">
      <dsp:nvSpPr>
        <dsp:cNvPr id="0" name=""/>
        <dsp:cNvSpPr/>
      </dsp:nvSpPr>
      <dsp:spPr>
        <a:xfrm>
          <a:off x="4057708" y="2379776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ماتریدیه</a:t>
          </a:r>
          <a:endParaRPr lang="en-US" sz="1600" kern="1200" dirty="0">
            <a:cs typeface="B Titr" pitchFamily="2" charset="-78"/>
          </a:endParaRPr>
        </a:p>
      </dsp:txBody>
      <dsp:txXfrm>
        <a:off x="4057708" y="2379776"/>
        <a:ext cx="921078" cy="280928"/>
      </dsp:txXfrm>
    </dsp:sp>
    <dsp:sp modelId="{1311A678-377B-4BBA-89E3-AFFCCD12E52B}">
      <dsp:nvSpPr>
        <dsp:cNvPr id="0" name=""/>
        <dsp:cNvSpPr/>
      </dsp:nvSpPr>
      <dsp:spPr>
        <a:xfrm>
          <a:off x="5163002" y="3567967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فرق تشیع</a:t>
          </a:r>
          <a:endParaRPr lang="en-US" sz="1600" kern="1200" dirty="0">
            <a:cs typeface="B Titr" pitchFamily="2" charset="-78"/>
          </a:endParaRPr>
        </a:p>
      </dsp:txBody>
      <dsp:txXfrm>
        <a:off x="5163002" y="3567967"/>
        <a:ext cx="921078" cy="280928"/>
      </dsp:txXfrm>
    </dsp:sp>
    <dsp:sp modelId="{5C7391F6-BC96-417B-8CB8-39078DF0DF27}">
      <dsp:nvSpPr>
        <dsp:cNvPr id="0" name=""/>
        <dsp:cNvSpPr/>
      </dsp:nvSpPr>
      <dsp:spPr>
        <a:xfrm>
          <a:off x="4057708" y="2775839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کیسانیه</a:t>
          </a:r>
          <a:endParaRPr lang="en-US" sz="1600" kern="1200" dirty="0">
            <a:cs typeface="B Titr" pitchFamily="2" charset="-78"/>
          </a:endParaRPr>
        </a:p>
      </dsp:txBody>
      <dsp:txXfrm>
        <a:off x="4057708" y="2775839"/>
        <a:ext cx="921078" cy="280928"/>
      </dsp:txXfrm>
    </dsp:sp>
    <dsp:sp modelId="{896E5AE1-6814-47EF-9647-1CF780B746F9}">
      <dsp:nvSpPr>
        <dsp:cNvPr id="0" name=""/>
        <dsp:cNvSpPr/>
      </dsp:nvSpPr>
      <dsp:spPr>
        <a:xfrm>
          <a:off x="4057708" y="3171903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زیدیه</a:t>
          </a:r>
          <a:endParaRPr lang="en-US" sz="1600" kern="1200" dirty="0">
            <a:cs typeface="B Titr" pitchFamily="2" charset="-78"/>
          </a:endParaRPr>
        </a:p>
      </dsp:txBody>
      <dsp:txXfrm>
        <a:off x="4057708" y="3171903"/>
        <a:ext cx="921078" cy="280928"/>
      </dsp:txXfrm>
    </dsp:sp>
    <dsp:sp modelId="{85EC16E5-98A7-48CF-AD14-DABC7CDFCFE3}">
      <dsp:nvSpPr>
        <dsp:cNvPr id="0" name=""/>
        <dsp:cNvSpPr/>
      </dsp:nvSpPr>
      <dsp:spPr>
        <a:xfrm>
          <a:off x="4057708" y="3567967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اسماعیلیه</a:t>
          </a:r>
          <a:endParaRPr lang="en-US" sz="1600" kern="1200" dirty="0">
            <a:cs typeface="B Titr" pitchFamily="2" charset="-78"/>
          </a:endParaRPr>
        </a:p>
      </dsp:txBody>
      <dsp:txXfrm>
        <a:off x="4057708" y="3567967"/>
        <a:ext cx="921078" cy="280928"/>
      </dsp:txXfrm>
    </dsp:sp>
    <dsp:sp modelId="{A5545331-9DFB-42A6-B115-752EC8B540BB}">
      <dsp:nvSpPr>
        <dsp:cNvPr id="0" name=""/>
        <dsp:cNvSpPr/>
      </dsp:nvSpPr>
      <dsp:spPr>
        <a:xfrm>
          <a:off x="4057708" y="3964030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واقفیه</a:t>
          </a:r>
          <a:endParaRPr lang="en-US" sz="1600" kern="1200" dirty="0">
            <a:cs typeface="B Titr" pitchFamily="2" charset="-78"/>
          </a:endParaRPr>
        </a:p>
      </dsp:txBody>
      <dsp:txXfrm>
        <a:off x="4057708" y="3964030"/>
        <a:ext cx="921078" cy="280928"/>
      </dsp:txXfrm>
    </dsp:sp>
    <dsp:sp modelId="{54A558FF-726D-4FEC-9809-0F7B38A48244}">
      <dsp:nvSpPr>
        <dsp:cNvPr id="0" name=""/>
        <dsp:cNvSpPr/>
      </dsp:nvSpPr>
      <dsp:spPr>
        <a:xfrm>
          <a:off x="4057708" y="4360094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اثنی عشریه</a:t>
          </a:r>
          <a:endParaRPr lang="en-US" sz="1600" kern="1200" dirty="0">
            <a:cs typeface="B Titr" pitchFamily="2" charset="-78"/>
          </a:endParaRPr>
        </a:p>
      </dsp:txBody>
      <dsp:txXfrm>
        <a:off x="4057708" y="4360094"/>
        <a:ext cx="921078" cy="280928"/>
      </dsp:txXfrm>
    </dsp:sp>
    <dsp:sp modelId="{2809B52E-7487-4DB8-A3F6-EE3E79F7524F}">
      <dsp:nvSpPr>
        <dsp:cNvPr id="0" name=""/>
        <dsp:cNvSpPr/>
      </dsp:nvSpPr>
      <dsp:spPr>
        <a:xfrm>
          <a:off x="5163002" y="5548285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فرق انشعابی</a:t>
          </a:r>
          <a:endParaRPr lang="en-US" sz="1600" kern="1200" dirty="0">
            <a:cs typeface="B Titr" pitchFamily="2" charset="-78"/>
          </a:endParaRPr>
        </a:p>
      </dsp:txBody>
      <dsp:txXfrm>
        <a:off x="5163002" y="5548285"/>
        <a:ext cx="921078" cy="280928"/>
      </dsp:txXfrm>
    </dsp:sp>
    <dsp:sp modelId="{28967C27-3DA4-403F-9453-F8F7D53A35A6}">
      <dsp:nvSpPr>
        <dsp:cNvPr id="0" name=""/>
        <dsp:cNvSpPr/>
      </dsp:nvSpPr>
      <dsp:spPr>
        <a:xfrm>
          <a:off x="4057708" y="4756158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غالیان</a:t>
          </a:r>
          <a:endParaRPr lang="en-US" sz="1600" kern="1200" dirty="0">
            <a:cs typeface="B Titr" pitchFamily="2" charset="-78"/>
          </a:endParaRPr>
        </a:p>
      </dsp:txBody>
      <dsp:txXfrm>
        <a:off x="4057708" y="4756158"/>
        <a:ext cx="921078" cy="280928"/>
      </dsp:txXfrm>
    </dsp:sp>
    <dsp:sp modelId="{EEC843C5-24A0-40A2-8F15-357A2912DBFD}">
      <dsp:nvSpPr>
        <dsp:cNvPr id="0" name=""/>
        <dsp:cNvSpPr/>
      </dsp:nvSpPr>
      <dsp:spPr>
        <a:xfrm>
          <a:off x="2952414" y="4360094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خطابیه</a:t>
          </a:r>
          <a:endParaRPr lang="en-US" sz="1600" kern="1200" dirty="0">
            <a:cs typeface="B Titr" pitchFamily="2" charset="-78"/>
          </a:endParaRPr>
        </a:p>
      </dsp:txBody>
      <dsp:txXfrm>
        <a:off x="2952414" y="4360094"/>
        <a:ext cx="921078" cy="280928"/>
      </dsp:txXfrm>
    </dsp:sp>
    <dsp:sp modelId="{E847D8C6-4D7E-46D3-8ADE-41F0D4ED9F1E}">
      <dsp:nvSpPr>
        <dsp:cNvPr id="0" name=""/>
        <dsp:cNvSpPr/>
      </dsp:nvSpPr>
      <dsp:spPr>
        <a:xfrm>
          <a:off x="2952414" y="4756158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نصیریه</a:t>
          </a:r>
          <a:endParaRPr lang="en-US" sz="1600" kern="1200" dirty="0">
            <a:cs typeface="B Titr" pitchFamily="2" charset="-78"/>
          </a:endParaRPr>
        </a:p>
      </dsp:txBody>
      <dsp:txXfrm>
        <a:off x="2952414" y="4756158"/>
        <a:ext cx="921078" cy="280928"/>
      </dsp:txXfrm>
    </dsp:sp>
    <dsp:sp modelId="{4673741F-AAF9-4316-A3E9-ABA475E31DAF}">
      <dsp:nvSpPr>
        <dsp:cNvPr id="0" name=""/>
        <dsp:cNvSpPr/>
      </dsp:nvSpPr>
      <dsp:spPr>
        <a:xfrm>
          <a:off x="2952414" y="5152222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اهل حق</a:t>
          </a:r>
          <a:endParaRPr lang="en-US" sz="1600" kern="1200" dirty="0">
            <a:cs typeface="B Titr" pitchFamily="2" charset="-78"/>
          </a:endParaRPr>
        </a:p>
      </dsp:txBody>
      <dsp:txXfrm>
        <a:off x="2952414" y="5152222"/>
        <a:ext cx="921078" cy="280928"/>
      </dsp:txXfrm>
    </dsp:sp>
    <dsp:sp modelId="{5F96D243-37E2-45F7-9423-055259E9EA54}">
      <dsp:nvSpPr>
        <dsp:cNvPr id="0" name=""/>
        <dsp:cNvSpPr/>
      </dsp:nvSpPr>
      <dsp:spPr>
        <a:xfrm>
          <a:off x="4057708" y="5152222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خوارج</a:t>
          </a:r>
          <a:endParaRPr lang="en-US" sz="1600" kern="1200" dirty="0">
            <a:cs typeface="B Titr" pitchFamily="2" charset="-78"/>
          </a:endParaRPr>
        </a:p>
      </dsp:txBody>
      <dsp:txXfrm>
        <a:off x="4057708" y="5152222"/>
        <a:ext cx="921078" cy="280928"/>
      </dsp:txXfrm>
    </dsp:sp>
    <dsp:sp modelId="{5102A441-F579-423C-8E50-48E6499145B5}">
      <dsp:nvSpPr>
        <dsp:cNvPr id="0" name=""/>
        <dsp:cNvSpPr/>
      </dsp:nvSpPr>
      <dsp:spPr>
        <a:xfrm>
          <a:off x="4057708" y="5548285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قادیانیه</a:t>
          </a:r>
          <a:endParaRPr lang="en-US" sz="1600" kern="1200" dirty="0">
            <a:cs typeface="B Titr" pitchFamily="2" charset="-78"/>
          </a:endParaRPr>
        </a:p>
      </dsp:txBody>
      <dsp:txXfrm>
        <a:off x="4057708" y="5548285"/>
        <a:ext cx="921078" cy="280928"/>
      </dsp:txXfrm>
    </dsp:sp>
    <dsp:sp modelId="{0D7E8C04-E4D9-4C26-98F3-DF2E71382ECC}">
      <dsp:nvSpPr>
        <dsp:cNvPr id="0" name=""/>
        <dsp:cNvSpPr/>
      </dsp:nvSpPr>
      <dsp:spPr>
        <a:xfrm>
          <a:off x="4057708" y="5944349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شیخیه</a:t>
          </a:r>
          <a:endParaRPr lang="en-US" sz="1600" kern="1200" dirty="0">
            <a:cs typeface="B Titr" pitchFamily="2" charset="-78"/>
          </a:endParaRPr>
        </a:p>
      </dsp:txBody>
      <dsp:txXfrm>
        <a:off x="4057708" y="5944349"/>
        <a:ext cx="921078" cy="280928"/>
      </dsp:txXfrm>
    </dsp:sp>
    <dsp:sp modelId="{1B39E02B-12B0-4346-A177-A949462999D4}">
      <dsp:nvSpPr>
        <dsp:cNvPr id="0" name=""/>
        <dsp:cNvSpPr/>
      </dsp:nvSpPr>
      <dsp:spPr>
        <a:xfrm>
          <a:off x="4057708" y="6340413"/>
          <a:ext cx="921078" cy="2809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بابیه وبهائیت</a:t>
          </a:r>
          <a:endParaRPr lang="en-US" sz="1600" kern="1200" dirty="0">
            <a:cs typeface="B Titr" pitchFamily="2" charset="-78"/>
          </a:endParaRPr>
        </a:p>
      </dsp:txBody>
      <dsp:txXfrm>
        <a:off x="4057708" y="6340413"/>
        <a:ext cx="921078" cy="280928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139AFD7-E61D-4502-88DF-E42CB49BFA32}">
      <dsp:nvSpPr>
        <dsp:cNvPr id="0" name=""/>
        <dsp:cNvSpPr/>
      </dsp:nvSpPr>
      <dsp:spPr>
        <a:xfrm>
          <a:off x="2723694" y="5416133"/>
          <a:ext cx="284354" cy="917044"/>
        </a:xfrm>
        <a:custGeom>
          <a:avLst/>
          <a:gdLst/>
          <a:ahLst/>
          <a:cxnLst/>
          <a:rect l="0" t="0" r="0" b="0"/>
          <a:pathLst>
            <a:path>
              <a:moveTo>
                <a:pt x="284354" y="0"/>
              </a:moveTo>
              <a:lnTo>
                <a:pt x="142177" y="0"/>
              </a:lnTo>
              <a:lnTo>
                <a:pt x="142177" y="917044"/>
              </a:lnTo>
              <a:lnTo>
                <a:pt x="0" y="91704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69DAD99-F31E-4384-8F31-EE5048F9A1DA}">
      <dsp:nvSpPr>
        <dsp:cNvPr id="0" name=""/>
        <dsp:cNvSpPr/>
      </dsp:nvSpPr>
      <dsp:spPr>
        <a:xfrm>
          <a:off x="2723694" y="5416133"/>
          <a:ext cx="284354" cy="305681"/>
        </a:xfrm>
        <a:custGeom>
          <a:avLst/>
          <a:gdLst/>
          <a:ahLst/>
          <a:cxnLst/>
          <a:rect l="0" t="0" r="0" b="0"/>
          <a:pathLst>
            <a:path>
              <a:moveTo>
                <a:pt x="284354" y="0"/>
              </a:moveTo>
              <a:lnTo>
                <a:pt x="142177" y="0"/>
              </a:lnTo>
              <a:lnTo>
                <a:pt x="142177" y="305681"/>
              </a:lnTo>
              <a:lnTo>
                <a:pt x="0" y="30568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B1F27E9-4CAA-46A7-99AE-CC56ECDE36B6}">
      <dsp:nvSpPr>
        <dsp:cNvPr id="0" name=""/>
        <dsp:cNvSpPr/>
      </dsp:nvSpPr>
      <dsp:spPr>
        <a:xfrm>
          <a:off x="2723694" y="5110452"/>
          <a:ext cx="284354" cy="305681"/>
        </a:xfrm>
        <a:custGeom>
          <a:avLst/>
          <a:gdLst/>
          <a:ahLst/>
          <a:cxnLst/>
          <a:rect l="0" t="0" r="0" b="0"/>
          <a:pathLst>
            <a:path>
              <a:moveTo>
                <a:pt x="284354" y="305681"/>
              </a:moveTo>
              <a:lnTo>
                <a:pt x="142177" y="305681"/>
              </a:lnTo>
              <a:lnTo>
                <a:pt x="14217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6179CA8-1D8D-4830-9AC8-A10D0DB94359}">
      <dsp:nvSpPr>
        <dsp:cNvPr id="0" name=""/>
        <dsp:cNvSpPr/>
      </dsp:nvSpPr>
      <dsp:spPr>
        <a:xfrm>
          <a:off x="2723694" y="4499089"/>
          <a:ext cx="284354" cy="917044"/>
        </a:xfrm>
        <a:custGeom>
          <a:avLst/>
          <a:gdLst/>
          <a:ahLst/>
          <a:cxnLst/>
          <a:rect l="0" t="0" r="0" b="0"/>
          <a:pathLst>
            <a:path>
              <a:moveTo>
                <a:pt x="284354" y="917044"/>
              </a:moveTo>
              <a:lnTo>
                <a:pt x="142177" y="917044"/>
              </a:lnTo>
              <a:lnTo>
                <a:pt x="14217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47FF130-7B32-47A3-9961-3417E5CBC6C7}">
      <dsp:nvSpPr>
        <dsp:cNvPr id="0" name=""/>
        <dsp:cNvSpPr/>
      </dsp:nvSpPr>
      <dsp:spPr>
        <a:xfrm>
          <a:off x="4429822" y="4040567"/>
          <a:ext cx="284354" cy="1375566"/>
        </a:xfrm>
        <a:custGeom>
          <a:avLst/>
          <a:gdLst/>
          <a:ahLst/>
          <a:cxnLst/>
          <a:rect l="0" t="0" r="0" b="0"/>
          <a:pathLst>
            <a:path>
              <a:moveTo>
                <a:pt x="284354" y="0"/>
              </a:moveTo>
              <a:lnTo>
                <a:pt x="142177" y="0"/>
              </a:lnTo>
              <a:lnTo>
                <a:pt x="142177" y="1375566"/>
              </a:lnTo>
              <a:lnTo>
                <a:pt x="0" y="137556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99ECAD6-BBDC-4BD9-927B-F2CB1A7284B8}">
      <dsp:nvSpPr>
        <dsp:cNvPr id="0" name=""/>
        <dsp:cNvSpPr/>
      </dsp:nvSpPr>
      <dsp:spPr>
        <a:xfrm>
          <a:off x="2723694" y="2665001"/>
          <a:ext cx="284354" cy="1222725"/>
        </a:xfrm>
        <a:custGeom>
          <a:avLst/>
          <a:gdLst/>
          <a:ahLst/>
          <a:cxnLst/>
          <a:rect l="0" t="0" r="0" b="0"/>
          <a:pathLst>
            <a:path>
              <a:moveTo>
                <a:pt x="284354" y="0"/>
              </a:moveTo>
              <a:lnTo>
                <a:pt x="142177" y="0"/>
              </a:lnTo>
              <a:lnTo>
                <a:pt x="142177" y="1222725"/>
              </a:lnTo>
              <a:lnTo>
                <a:pt x="0" y="1222725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0A375E0-C453-4BA5-83D4-418A2A7DFE3F}">
      <dsp:nvSpPr>
        <dsp:cNvPr id="0" name=""/>
        <dsp:cNvSpPr/>
      </dsp:nvSpPr>
      <dsp:spPr>
        <a:xfrm>
          <a:off x="2723694" y="2665001"/>
          <a:ext cx="284354" cy="611362"/>
        </a:xfrm>
        <a:custGeom>
          <a:avLst/>
          <a:gdLst/>
          <a:ahLst/>
          <a:cxnLst/>
          <a:rect l="0" t="0" r="0" b="0"/>
          <a:pathLst>
            <a:path>
              <a:moveTo>
                <a:pt x="284354" y="0"/>
              </a:moveTo>
              <a:lnTo>
                <a:pt x="142177" y="0"/>
              </a:lnTo>
              <a:lnTo>
                <a:pt x="142177" y="611362"/>
              </a:lnTo>
              <a:lnTo>
                <a:pt x="0" y="611362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8AB75CB-5A54-4D9E-A715-C89A7B50B559}">
      <dsp:nvSpPr>
        <dsp:cNvPr id="0" name=""/>
        <dsp:cNvSpPr/>
      </dsp:nvSpPr>
      <dsp:spPr>
        <a:xfrm>
          <a:off x="2723694" y="2619281"/>
          <a:ext cx="284354" cy="91440"/>
        </a:xfrm>
        <a:custGeom>
          <a:avLst/>
          <a:gdLst/>
          <a:ahLst/>
          <a:cxnLst/>
          <a:rect l="0" t="0" r="0" b="0"/>
          <a:pathLst>
            <a:path>
              <a:moveTo>
                <a:pt x="284354" y="45720"/>
              </a:moveTo>
              <a:lnTo>
                <a:pt x="0" y="4572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A27DB5-3DCD-482C-8440-059792AA21D4}">
      <dsp:nvSpPr>
        <dsp:cNvPr id="0" name=""/>
        <dsp:cNvSpPr/>
      </dsp:nvSpPr>
      <dsp:spPr>
        <a:xfrm>
          <a:off x="2723694" y="2053638"/>
          <a:ext cx="284354" cy="611362"/>
        </a:xfrm>
        <a:custGeom>
          <a:avLst/>
          <a:gdLst/>
          <a:ahLst/>
          <a:cxnLst/>
          <a:rect l="0" t="0" r="0" b="0"/>
          <a:pathLst>
            <a:path>
              <a:moveTo>
                <a:pt x="284354" y="611362"/>
              </a:moveTo>
              <a:lnTo>
                <a:pt x="142177" y="611362"/>
              </a:lnTo>
              <a:lnTo>
                <a:pt x="14217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9AE1D95-295B-4EAB-B738-BB00B8F987C0}">
      <dsp:nvSpPr>
        <dsp:cNvPr id="0" name=""/>
        <dsp:cNvSpPr/>
      </dsp:nvSpPr>
      <dsp:spPr>
        <a:xfrm>
          <a:off x="2723694" y="1442275"/>
          <a:ext cx="284354" cy="1222725"/>
        </a:xfrm>
        <a:custGeom>
          <a:avLst/>
          <a:gdLst/>
          <a:ahLst/>
          <a:cxnLst/>
          <a:rect l="0" t="0" r="0" b="0"/>
          <a:pathLst>
            <a:path>
              <a:moveTo>
                <a:pt x="284354" y="1222725"/>
              </a:moveTo>
              <a:lnTo>
                <a:pt x="142177" y="1222725"/>
              </a:lnTo>
              <a:lnTo>
                <a:pt x="14217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1B68905-3973-4D67-A147-8955DD00C4A8}">
      <dsp:nvSpPr>
        <dsp:cNvPr id="0" name=""/>
        <dsp:cNvSpPr/>
      </dsp:nvSpPr>
      <dsp:spPr>
        <a:xfrm>
          <a:off x="4429822" y="2665001"/>
          <a:ext cx="284354" cy="1375566"/>
        </a:xfrm>
        <a:custGeom>
          <a:avLst/>
          <a:gdLst/>
          <a:ahLst/>
          <a:cxnLst/>
          <a:rect l="0" t="0" r="0" b="0"/>
          <a:pathLst>
            <a:path>
              <a:moveTo>
                <a:pt x="284354" y="1375566"/>
              </a:moveTo>
              <a:lnTo>
                <a:pt x="142177" y="1375566"/>
              </a:lnTo>
              <a:lnTo>
                <a:pt x="14217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D76B8BD-3D07-4600-876A-163927CECF6C}">
      <dsp:nvSpPr>
        <dsp:cNvPr id="0" name=""/>
        <dsp:cNvSpPr/>
      </dsp:nvSpPr>
      <dsp:spPr>
        <a:xfrm>
          <a:off x="6135951" y="2435740"/>
          <a:ext cx="284354" cy="1604827"/>
        </a:xfrm>
        <a:custGeom>
          <a:avLst/>
          <a:gdLst/>
          <a:ahLst/>
          <a:cxnLst/>
          <a:rect l="0" t="0" r="0" b="0"/>
          <a:pathLst>
            <a:path>
              <a:moveTo>
                <a:pt x="284354" y="0"/>
              </a:moveTo>
              <a:lnTo>
                <a:pt x="142177" y="0"/>
              </a:lnTo>
              <a:lnTo>
                <a:pt x="142177" y="1604827"/>
              </a:lnTo>
              <a:lnTo>
                <a:pt x="0" y="1604827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30DAC67-BD38-4EB8-B514-0A0A2F6CF62C}">
      <dsp:nvSpPr>
        <dsp:cNvPr id="0" name=""/>
        <dsp:cNvSpPr/>
      </dsp:nvSpPr>
      <dsp:spPr>
        <a:xfrm>
          <a:off x="4429822" y="830913"/>
          <a:ext cx="284354" cy="305681"/>
        </a:xfrm>
        <a:custGeom>
          <a:avLst/>
          <a:gdLst/>
          <a:ahLst/>
          <a:cxnLst/>
          <a:rect l="0" t="0" r="0" b="0"/>
          <a:pathLst>
            <a:path>
              <a:moveTo>
                <a:pt x="284354" y="0"/>
              </a:moveTo>
              <a:lnTo>
                <a:pt x="142177" y="0"/>
              </a:lnTo>
              <a:lnTo>
                <a:pt x="142177" y="305681"/>
              </a:lnTo>
              <a:lnTo>
                <a:pt x="0" y="30568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9824666-9093-405A-BEF5-773996784E5D}">
      <dsp:nvSpPr>
        <dsp:cNvPr id="0" name=""/>
        <dsp:cNvSpPr/>
      </dsp:nvSpPr>
      <dsp:spPr>
        <a:xfrm>
          <a:off x="2723694" y="525231"/>
          <a:ext cx="284354" cy="305681"/>
        </a:xfrm>
        <a:custGeom>
          <a:avLst/>
          <a:gdLst/>
          <a:ahLst/>
          <a:cxnLst/>
          <a:rect l="0" t="0" r="0" b="0"/>
          <a:pathLst>
            <a:path>
              <a:moveTo>
                <a:pt x="284354" y="0"/>
              </a:moveTo>
              <a:lnTo>
                <a:pt x="142177" y="0"/>
              </a:lnTo>
              <a:lnTo>
                <a:pt x="142177" y="305681"/>
              </a:lnTo>
              <a:lnTo>
                <a:pt x="0" y="30568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B044245-4AA9-420C-BE13-4F0B6E8B1F29}">
      <dsp:nvSpPr>
        <dsp:cNvPr id="0" name=""/>
        <dsp:cNvSpPr/>
      </dsp:nvSpPr>
      <dsp:spPr>
        <a:xfrm>
          <a:off x="2723694" y="219550"/>
          <a:ext cx="284354" cy="305681"/>
        </a:xfrm>
        <a:custGeom>
          <a:avLst/>
          <a:gdLst/>
          <a:ahLst/>
          <a:cxnLst/>
          <a:rect l="0" t="0" r="0" b="0"/>
          <a:pathLst>
            <a:path>
              <a:moveTo>
                <a:pt x="284354" y="305681"/>
              </a:moveTo>
              <a:lnTo>
                <a:pt x="142177" y="305681"/>
              </a:lnTo>
              <a:lnTo>
                <a:pt x="14217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0EDC962-5917-4465-9926-4BC944F1E1F6}">
      <dsp:nvSpPr>
        <dsp:cNvPr id="0" name=""/>
        <dsp:cNvSpPr/>
      </dsp:nvSpPr>
      <dsp:spPr>
        <a:xfrm>
          <a:off x="4429822" y="525231"/>
          <a:ext cx="284354" cy="305681"/>
        </a:xfrm>
        <a:custGeom>
          <a:avLst/>
          <a:gdLst/>
          <a:ahLst/>
          <a:cxnLst/>
          <a:rect l="0" t="0" r="0" b="0"/>
          <a:pathLst>
            <a:path>
              <a:moveTo>
                <a:pt x="284354" y="305681"/>
              </a:moveTo>
              <a:lnTo>
                <a:pt x="142177" y="305681"/>
              </a:lnTo>
              <a:lnTo>
                <a:pt x="14217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9942DE8-F7EA-4E24-9642-53B501BF585F}">
      <dsp:nvSpPr>
        <dsp:cNvPr id="0" name=""/>
        <dsp:cNvSpPr/>
      </dsp:nvSpPr>
      <dsp:spPr>
        <a:xfrm>
          <a:off x="6135951" y="830913"/>
          <a:ext cx="284354" cy="1604827"/>
        </a:xfrm>
        <a:custGeom>
          <a:avLst/>
          <a:gdLst/>
          <a:ahLst/>
          <a:cxnLst/>
          <a:rect l="0" t="0" r="0" b="0"/>
          <a:pathLst>
            <a:path>
              <a:moveTo>
                <a:pt x="284354" y="1604827"/>
              </a:moveTo>
              <a:lnTo>
                <a:pt x="142177" y="1604827"/>
              </a:lnTo>
              <a:lnTo>
                <a:pt x="142177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08F4557-78F7-4512-ADA6-3D8F652AE339}">
      <dsp:nvSpPr>
        <dsp:cNvPr id="0" name=""/>
        <dsp:cNvSpPr/>
      </dsp:nvSpPr>
      <dsp:spPr>
        <a:xfrm>
          <a:off x="6420305" y="2218919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فقه و احکام</a:t>
          </a:r>
          <a:endParaRPr lang="en-US" sz="1600" kern="1200" dirty="0">
            <a:cs typeface="B Titr" pitchFamily="2" charset="-78"/>
          </a:endParaRPr>
        </a:p>
      </dsp:txBody>
      <dsp:txXfrm>
        <a:off x="6420305" y="2218919"/>
        <a:ext cx="1421773" cy="433640"/>
      </dsp:txXfrm>
    </dsp:sp>
    <dsp:sp modelId="{273F5B8B-A727-459E-A361-59A35BFEDAAC}">
      <dsp:nvSpPr>
        <dsp:cNvPr id="0" name=""/>
        <dsp:cNvSpPr/>
      </dsp:nvSpPr>
      <dsp:spPr>
        <a:xfrm>
          <a:off x="4714177" y="614092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فرق تشیع</a:t>
          </a:r>
          <a:endParaRPr lang="en-US" sz="1600" kern="1200" dirty="0">
            <a:cs typeface="B Titr" pitchFamily="2" charset="-78"/>
          </a:endParaRPr>
        </a:p>
      </dsp:txBody>
      <dsp:txXfrm>
        <a:off x="4714177" y="614092"/>
        <a:ext cx="1421773" cy="433640"/>
      </dsp:txXfrm>
    </dsp:sp>
    <dsp:sp modelId="{A2B25F3C-AFDE-4EFB-BD24-511B1E9EAD54}">
      <dsp:nvSpPr>
        <dsp:cNvPr id="0" name=""/>
        <dsp:cNvSpPr/>
      </dsp:nvSpPr>
      <dsp:spPr>
        <a:xfrm>
          <a:off x="3008048" y="308411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جعفری</a:t>
          </a:r>
          <a:endParaRPr lang="en-US" sz="1600" kern="1200" dirty="0">
            <a:cs typeface="B Titr" pitchFamily="2" charset="-78"/>
          </a:endParaRPr>
        </a:p>
      </dsp:txBody>
      <dsp:txXfrm>
        <a:off x="3008048" y="308411"/>
        <a:ext cx="1421773" cy="433640"/>
      </dsp:txXfrm>
    </dsp:sp>
    <dsp:sp modelId="{BD8E87AF-2BD5-452B-B7ED-70E255201AE0}">
      <dsp:nvSpPr>
        <dsp:cNvPr id="0" name=""/>
        <dsp:cNvSpPr/>
      </dsp:nvSpPr>
      <dsp:spPr>
        <a:xfrm>
          <a:off x="1301920" y="2730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امامی</a:t>
          </a:r>
          <a:endParaRPr lang="en-US" sz="1600" kern="1200" dirty="0">
            <a:cs typeface="B Titr" pitchFamily="2" charset="-78"/>
          </a:endParaRPr>
        </a:p>
      </dsp:txBody>
      <dsp:txXfrm>
        <a:off x="1301920" y="2730"/>
        <a:ext cx="1421773" cy="433640"/>
      </dsp:txXfrm>
    </dsp:sp>
    <dsp:sp modelId="{53819669-E06B-42E5-9C9C-AFE7D05BD1C2}">
      <dsp:nvSpPr>
        <dsp:cNvPr id="0" name=""/>
        <dsp:cNvSpPr/>
      </dsp:nvSpPr>
      <dsp:spPr>
        <a:xfrm>
          <a:off x="1301920" y="614092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اسماعیلی</a:t>
          </a:r>
          <a:endParaRPr lang="en-US" sz="1600" kern="1200" dirty="0">
            <a:cs typeface="B Titr" pitchFamily="2" charset="-78"/>
          </a:endParaRPr>
        </a:p>
      </dsp:txBody>
      <dsp:txXfrm>
        <a:off x="1301920" y="614092"/>
        <a:ext cx="1421773" cy="433640"/>
      </dsp:txXfrm>
    </dsp:sp>
    <dsp:sp modelId="{4871D8BA-C2D2-4030-BD16-AB1AC1209C4F}">
      <dsp:nvSpPr>
        <dsp:cNvPr id="0" name=""/>
        <dsp:cNvSpPr/>
      </dsp:nvSpPr>
      <dsp:spPr>
        <a:xfrm>
          <a:off x="3008048" y="919774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فقه زیدی</a:t>
          </a:r>
          <a:endParaRPr lang="en-US" sz="1600" kern="1200" dirty="0">
            <a:cs typeface="B Titr" pitchFamily="2" charset="-78"/>
          </a:endParaRPr>
        </a:p>
      </dsp:txBody>
      <dsp:txXfrm>
        <a:off x="3008048" y="919774"/>
        <a:ext cx="1421773" cy="433640"/>
      </dsp:txXfrm>
    </dsp:sp>
    <dsp:sp modelId="{347C2503-65F0-438F-878D-5A692011DF3E}">
      <dsp:nvSpPr>
        <dsp:cNvPr id="0" name=""/>
        <dsp:cNvSpPr/>
      </dsp:nvSpPr>
      <dsp:spPr>
        <a:xfrm>
          <a:off x="4714177" y="3823746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فرق تسنن</a:t>
          </a:r>
          <a:endParaRPr lang="en-US" sz="1600" kern="1200" dirty="0">
            <a:cs typeface="B Titr" pitchFamily="2" charset="-78"/>
          </a:endParaRPr>
        </a:p>
      </dsp:txBody>
      <dsp:txXfrm>
        <a:off x="4714177" y="3823746"/>
        <a:ext cx="1421773" cy="433640"/>
      </dsp:txXfrm>
    </dsp:sp>
    <dsp:sp modelId="{A9400314-6416-4303-AAF5-3049D2870B74}">
      <dsp:nvSpPr>
        <dsp:cNvPr id="0" name=""/>
        <dsp:cNvSpPr/>
      </dsp:nvSpPr>
      <dsp:spPr>
        <a:xfrm>
          <a:off x="3008048" y="2448180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فرقه های مفقود</a:t>
          </a:r>
          <a:endParaRPr lang="en-US" sz="1600" kern="1200" dirty="0">
            <a:cs typeface="B Titr" pitchFamily="2" charset="-78"/>
          </a:endParaRPr>
        </a:p>
      </dsp:txBody>
      <dsp:txXfrm>
        <a:off x="3008048" y="2448180"/>
        <a:ext cx="1421773" cy="433640"/>
      </dsp:txXfrm>
    </dsp:sp>
    <dsp:sp modelId="{2C0ADA3D-D335-4940-9B0A-313ECDAF8D42}">
      <dsp:nvSpPr>
        <dsp:cNvPr id="0" name=""/>
        <dsp:cNvSpPr/>
      </dsp:nvSpPr>
      <dsp:spPr>
        <a:xfrm>
          <a:off x="1301920" y="1225455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فقه جریری</a:t>
          </a:r>
          <a:endParaRPr lang="en-US" sz="1600" kern="1200" dirty="0">
            <a:cs typeface="B Titr" pitchFamily="2" charset="-78"/>
          </a:endParaRPr>
        </a:p>
      </dsp:txBody>
      <dsp:txXfrm>
        <a:off x="1301920" y="1225455"/>
        <a:ext cx="1421773" cy="433640"/>
      </dsp:txXfrm>
    </dsp:sp>
    <dsp:sp modelId="{1C38165E-3C72-40D8-A2B0-B966F7D0B9AC}">
      <dsp:nvSpPr>
        <dsp:cNvPr id="0" name=""/>
        <dsp:cNvSpPr/>
      </dsp:nvSpPr>
      <dsp:spPr>
        <a:xfrm>
          <a:off x="1301920" y="1836818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فقه ثوری</a:t>
          </a:r>
          <a:endParaRPr lang="en-US" sz="1600" kern="1200" dirty="0">
            <a:cs typeface="B Titr" pitchFamily="2" charset="-78"/>
          </a:endParaRPr>
        </a:p>
      </dsp:txBody>
      <dsp:txXfrm>
        <a:off x="1301920" y="1836818"/>
        <a:ext cx="1421773" cy="433640"/>
      </dsp:txXfrm>
    </dsp:sp>
    <dsp:sp modelId="{4A5EEA52-8F31-4856-B81D-CD290065C918}">
      <dsp:nvSpPr>
        <dsp:cNvPr id="0" name=""/>
        <dsp:cNvSpPr/>
      </dsp:nvSpPr>
      <dsp:spPr>
        <a:xfrm>
          <a:off x="1301920" y="2448180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فقه لیثی</a:t>
          </a:r>
          <a:endParaRPr lang="en-US" sz="1600" kern="1200" dirty="0">
            <a:cs typeface="B Titr" pitchFamily="2" charset="-78"/>
          </a:endParaRPr>
        </a:p>
      </dsp:txBody>
      <dsp:txXfrm>
        <a:off x="1301920" y="2448180"/>
        <a:ext cx="1421773" cy="433640"/>
      </dsp:txXfrm>
    </dsp:sp>
    <dsp:sp modelId="{AF7C1FAE-120B-4FCD-8F8F-49D5A6A20677}">
      <dsp:nvSpPr>
        <dsp:cNvPr id="0" name=""/>
        <dsp:cNvSpPr/>
      </dsp:nvSpPr>
      <dsp:spPr>
        <a:xfrm>
          <a:off x="1301920" y="3059543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فقه ظاهری</a:t>
          </a:r>
          <a:endParaRPr lang="en-US" sz="1600" kern="1200" dirty="0">
            <a:cs typeface="B Titr" pitchFamily="2" charset="-78"/>
          </a:endParaRPr>
        </a:p>
      </dsp:txBody>
      <dsp:txXfrm>
        <a:off x="1301920" y="3059543"/>
        <a:ext cx="1421773" cy="433640"/>
      </dsp:txXfrm>
    </dsp:sp>
    <dsp:sp modelId="{737FF37F-AB94-461C-B897-509A2C7010CA}">
      <dsp:nvSpPr>
        <dsp:cNvPr id="0" name=""/>
        <dsp:cNvSpPr/>
      </dsp:nvSpPr>
      <dsp:spPr>
        <a:xfrm>
          <a:off x="1301920" y="3670906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فقه اوزاعی</a:t>
          </a:r>
          <a:endParaRPr lang="en-US" sz="1600" kern="1200" dirty="0">
            <a:cs typeface="B Titr" pitchFamily="2" charset="-78"/>
          </a:endParaRPr>
        </a:p>
      </dsp:txBody>
      <dsp:txXfrm>
        <a:off x="1301920" y="3670906"/>
        <a:ext cx="1421773" cy="433640"/>
      </dsp:txXfrm>
    </dsp:sp>
    <dsp:sp modelId="{D21968CE-2BCA-43ED-AB21-01476DBA2E3E}">
      <dsp:nvSpPr>
        <dsp:cNvPr id="0" name=""/>
        <dsp:cNvSpPr/>
      </dsp:nvSpPr>
      <dsp:spPr>
        <a:xfrm>
          <a:off x="3008048" y="5199312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مذاهب موجود</a:t>
          </a:r>
          <a:endParaRPr lang="en-US" sz="1600" kern="1200" dirty="0">
            <a:cs typeface="B Titr" pitchFamily="2" charset="-78"/>
          </a:endParaRPr>
        </a:p>
      </dsp:txBody>
      <dsp:txXfrm>
        <a:off x="3008048" y="5199312"/>
        <a:ext cx="1421773" cy="433640"/>
      </dsp:txXfrm>
    </dsp:sp>
    <dsp:sp modelId="{8592E762-A890-4E2C-8191-03A7BBEDD18C}">
      <dsp:nvSpPr>
        <dsp:cNvPr id="0" name=""/>
        <dsp:cNvSpPr/>
      </dsp:nvSpPr>
      <dsp:spPr>
        <a:xfrm>
          <a:off x="1301920" y="4282268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حنفی</a:t>
          </a:r>
          <a:endParaRPr lang="en-US" sz="1600" kern="1200" dirty="0">
            <a:cs typeface="B Titr" pitchFamily="2" charset="-78"/>
          </a:endParaRPr>
        </a:p>
      </dsp:txBody>
      <dsp:txXfrm>
        <a:off x="1301920" y="4282268"/>
        <a:ext cx="1421773" cy="433640"/>
      </dsp:txXfrm>
    </dsp:sp>
    <dsp:sp modelId="{BBCADBED-11C0-47EA-BF79-5A7520ED5F6A}">
      <dsp:nvSpPr>
        <dsp:cNvPr id="0" name=""/>
        <dsp:cNvSpPr/>
      </dsp:nvSpPr>
      <dsp:spPr>
        <a:xfrm>
          <a:off x="1301920" y="4893631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شافعی</a:t>
          </a:r>
          <a:endParaRPr lang="en-US" sz="1600" kern="1200" dirty="0">
            <a:cs typeface="B Titr" pitchFamily="2" charset="-78"/>
          </a:endParaRPr>
        </a:p>
      </dsp:txBody>
      <dsp:txXfrm>
        <a:off x="1301920" y="4893631"/>
        <a:ext cx="1421773" cy="433640"/>
      </dsp:txXfrm>
    </dsp:sp>
    <dsp:sp modelId="{C61A486A-1F30-497C-A244-D79E8F9FA7C2}">
      <dsp:nvSpPr>
        <dsp:cNvPr id="0" name=""/>
        <dsp:cNvSpPr/>
      </dsp:nvSpPr>
      <dsp:spPr>
        <a:xfrm>
          <a:off x="1301920" y="5504994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مالکی</a:t>
          </a:r>
          <a:endParaRPr lang="en-US" sz="1600" kern="1200" dirty="0">
            <a:cs typeface="B Titr" pitchFamily="2" charset="-78"/>
          </a:endParaRPr>
        </a:p>
      </dsp:txBody>
      <dsp:txXfrm>
        <a:off x="1301920" y="5504994"/>
        <a:ext cx="1421773" cy="433640"/>
      </dsp:txXfrm>
    </dsp:sp>
    <dsp:sp modelId="{2DF0CF7F-6573-408C-A029-7FD60F2597FB}">
      <dsp:nvSpPr>
        <dsp:cNvPr id="0" name=""/>
        <dsp:cNvSpPr/>
      </dsp:nvSpPr>
      <dsp:spPr>
        <a:xfrm>
          <a:off x="1301920" y="6116356"/>
          <a:ext cx="1421773" cy="43364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حنبلی</a:t>
          </a:r>
          <a:endParaRPr lang="en-US" sz="1600" kern="1200" dirty="0">
            <a:cs typeface="B Titr" pitchFamily="2" charset="-78"/>
          </a:endParaRPr>
        </a:p>
      </dsp:txBody>
      <dsp:txXfrm>
        <a:off x="1301920" y="6116356"/>
        <a:ext cx="1421773" cy="433640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FD5D6E0-A9FD-47E2-8C87-39F9CFA95185}">
      <dsp:nvSpPr>
        <dsp:cNvPr id="0" name=""/>
        <dsp:cNvSpPr/>
      </dsp:nvSpPr>
      <dsp:spPr>
        <a:xfrm>
          <a:off x="2703741" y="5475235"/>
          <a:ext cx="287424" cy="926943"/>
        </a:xfrm>
        <a:custGeom>
          <a:avLst/>
          <a:gdLst/>
          <a:ahLst/>
          <a:cxnLst/>
          <a:rect l="0" t="0" r="0" b="0"/>
          <a:pathLst>
            <a:path>
              <a:moveTo>
                <a:pt x="287424" y="0"/>
              </a:moveTo>
              <a:lnTo>
                <a:pt x="143712" y="0"/>
              </a:lnTo>
              <a:lnTo>
                <a:pt x="143712" y="926943"/>
              </a:lnTo>
              <a:lnTo>
                <a:pt x="0" y="92694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22FB379-C0FD-426E-AB36-F3F7EAF518D9}">
      <dsp:nvSpPr>
        <dsp:cNvPr id="0" name=""/>
        <dsp:cNvSpPr/>
      </dsp:nvSpPr>
      <dsp:spPr>
        <a:xfrm>
          <a:off x="2703741" y="5475235"/>
          <a:ext cx="287424" cy="308981"/>
        </a:xfrm>
        <a:custGeom>
          <a:avLst/>
          <a:gdLst/>
          <a:ahLst/>
          <a:cxnLst/>
          <a:rect l="0" t="0" r="0" b="0"/>
          <a:pathLst>
            <a:path>
              <a:moveTo>
                <a:pt x="287424" y="0"/>
              </a:moveTo>
              <a:lnTo>
                <a:pt x="143712" y="0"/>
              </a:lnTo>
              <a:lnTo>
                <a:pt x="143712" y="308981"/>
              </a:lnTo>
              <a:lnTo>
                <a:pt x="0" y="30898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0D503F7-1408-4AA7-966B-2BBBB68E7C82}">
      <dsp:nvSpPr>
        <dsp:cNvPr id="0" name=""/>
        <dsp:cNvSpPr/>
      </dsp:nvSpPr>
      <dsp:spPr>
        <a:xfrm>
          <a:off x="2703741" y="5166254"/>
          <a:ext cx="287424" cy="308981"/>
        </a:xfrm>
        <a:custGeom>
          <a:avLst/>
          <a:gdLst/>
          <a:ahLst/>
          <a:cxnLst/>
          <a:rect l="0" t="0" r="0" b="0"/>
          <a:pathLst>
            <a:path>
              <a:moveTo>
                <a:pt x="287424" y="308981"/>
              </a:moveTo>
              <a:lnTo>
                <a:pt x="143712" y="308981"/>
              </a:lnTo>
              <a:lnTo>
                <a:pt x="143712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CFD4CD4-7418-4C73-B38A-8A4658C33404}">
      <dsp:nvSpPr>
        <dsp:cNvPr id="0" name=""/>
        <dsp:cNvSpPr/>
      </dsp:nvSpPr>
      <dsp:spPr>
        <a:xfrm>
          <a:off x="2703741" y="4548292"/>
          <a:ext cx="287424" cy="926943"/>
        </a:xfrm>
        <a:custGeom>
          <a:avLst/>
          <a:gdLst/>
          <a:ahLst/>
          <a:cxnLst/>
          <a:rect l="0" t="0" r="0" b="0"/>
          <a:pathLst>
            <a:path>
              <a:moveTo>
                <a:pt x="287424" y="926943"/>
              </a:moveTo>
              <a:lnTo>
                <a:pt x="143712" y="926943"/>
              </a:lnTo>
              <a:lnTo>
                <a:pt x="143712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3651C83-7770-425F-9AF4-08F2D22970BB}">
      <dsp:nvSpPr>
        <dsp:cNvPr id="0" name=""/>
        <dsp:cNvSpPr/>
      </dsp:nvSpPr>
      <dsp:spPr>
        <a:xfrm>
          <a:off x="4428287" y="3775839"/>
          <a:ext cx="287424" cy="1699396"/>
        </a:xfrm>
        <a:custGeom>
          <a:avLst/>
          <a:gdLst/>
          <a:ahLst/>
          <a:cxnLst/>
          <a:rect l="0" t="0" r="0" b="0"/>
          <a:pathLst>
            <a:path>
              <a:moveTo>
                <a:pt x="287424" y="0"/>
              </a:moveTo>
              <a:lnTo>
                <a:pt x="143712" y="0"/>
              </a:lnTo>
              <a:lnTo>
                <a:pt x="143712" y="1699396"/>
              </a:lnTo>
              <a:lnTo>
                <a:pt x="0" y="16993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77DA64-4E1E-472F-9DD5-E3B385334F45}">
      <dsp:nvSpPr>
        <dsp:cNvPr id="0" name=""/>
        <dsp:cNvSpPr/>
      </dsp:nvSpPr>
      <dsp:spPr>
        <a:xfrm>
          <a:off x="2703741" y="2076443"/>
          <a:ext cx="287424" cy="1853886"/>
        </a:xfrm>
        <a:custGeom>
          <a:avLst/>
          <a:gdLst/>
          <a:ahLst/>
          <a:cxnLst/>
          <a:rect l="0" t="0" r="0" b="0"/>
          <a:pathLst>
            <a:path>
              <a:moveTo>
                <a:pt x="287424" y="0"/>
              </a:moveTo>
              <a:lnTo>
                <a:pt x="143712" y="0"/>
              </a:lnTo>
              <a:lnTo>
                <a:pt x="143712" y="1853886"/>
              </a:lnTo>
              <a:lnTo>
                <a:pt x="0" y="185388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B8B9A9A-417E-4FB2-AF44-599A2A3D8AA4}">
      <dsp:nvSpPr>
        <dsp:cNvPr id="0" name=""/>
        <dsp:cNvSpPr/>
      </dsp:nvSpPr>
      <dsp:spPr>
        <a:xfrm>
          <a:off x="2703741" y="2076443"/>
          <a:ext cx="287424" cy="1235924"/>
        </a:xfrm>
        <a:custGeom>
          <a:avLst/>
          <a:gdLst/>
          <a:ahLst/>
          <a:cxnLst/>
          <a:rect l="0" t="0" r="0" b="0"/>
          <a:pathLst>
            <a:path>
              <a:moveTo>
                <a:pt x="287424" y="0"/>
              </a:moveTo>
              <a:lnTo>
                <a:pt x="143712" y="0"/>
              </a:lnTo>
              <a:lnTo>
                <a:pt x="143712" y="1235924"/>
              </a:lnTo>
              <a:lnTo>
                <a:pt x="0" y="123592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9816D33-D137-463A-9701-2F28521F8244}">
      <dsp:nvSpPr>
        <dsp:cNvPr id="0" name=""/>
        <dsp:cNvSpPr/>
      </dsp:nvSpPr>
      <dsp:spPr>
        <a:xfrm>
          <a:off x="2703741" y="2076443"/>
          <a:ext cx="287424" cy="617962"/>
        </a:xfrm>
        <a:custGeom>
          <a:avLst/>
          <a:gdLst/>
          <a:ahLst/>
          <a:cxnLst/>
          <a:rect l="0" t="0" r="0" b="0"/>
          <a:pathLst>
            <a:path>
              <a:moveTo>
                <a:pt x="287424" y="0"/>
              </a:moveTo>
              <a:lnTo>
                <a:pt x="143712" y="0"/>
              </a:lnTo>
              <a:lnTo>
                <a:pt x="143712" y="617962"/>
              </a:lnTo>
              <a:lnTo>
                <a:pt x="0" y="617962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DBDDFD7-6DD4-4734-86C0-642F67601C69}">
      <dsp:nvSpPr>
        <dsp:cNvPr id="0" name=""/>
        <dsp:cNvSpPr/>
      </dsp:nvSpPr>
      <dsp:spPr>
        <a:xfrm>
          <a:off x="2703741" y="2030723"/>
          <a:ext cx="287424" cy="91440"/>
        </a:xfrm>
        <a:custGeom>
          <a:avLst/>
          <a:gdLst/>
          <a:ahLst/>
          <a:cxnLst/>
          <a:rect l="0" t="0" r="0" b="0"/>
          <a:pathLst>
            <a:path>
              <a:moveTo>
                <a:pt x="287424" y="45720"/>
              </a:moveTo>
              <a:lnTo>
                <a:pt x="0" y="4572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CE0D800-E4D3-4200-BA7F-71AA2BB36E47}">
      <dsp:nvSpPr>
        <dsp:cNvPr id="0" name=""/>
        <dsp:cNvSpPr/>
      </dsp:nvSpPr>
      <dsp:spPr>
        <a:xfrm>
          <a:off x="2703741" y="1458481"/>
          <a:ext cx="287424" cy="617962"/>
        </a:xfrm>
        <a:custGeom>
          <a:avLst/>
          <a:gdLst/>
          <a:ahLst/>
          <a:cxnLst/>
          <a:rect l="0" t="0" r="0" b="0"/>
          <a:pathLst>
            <a:path>
              <a:moveTo>
                <a:pt x="287424" y="617962"/>
              </a:moveTo>
              <a:lnTo>
                <a:pt x="143712" y="617962"/>
              </a:lnTo>
              <a:lnTo>
                <a:pt x="143712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0C6BD46-EC73-4AD7-93B1-2EA9E4564815}">
      <dsp:nvSpPr>
        <dsp:cNvPr id="0" name=""/>
        <dsp:cNvSpPr/>
      </dsp:nvSpPr>
      <dsp:spPr>
        <a:xfrm>
          <a:off x="2703741" y="840518"/>
          <a:ext cx="287424" cy="1235924"/>
        </a:xfrm>
        <a:custGeom>
          <a:avLst/>
          <a:gdLst/>
          <a:ahLst/>
          <a:cxnLst/>
          <a:rect l="0" t="0" r="0" b="0"/>
          <a:pathLst>
            <a:path>
              <a:moveTo>
                <a:pt x="287424" y="1235924"/>
              </a:moveTo>
              <a:lnTo>
                <a:pt x="143712" y="1235924"/>
              </a:lnTo>
              <a:lnTo>
                <a:pt x="143712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3500042-E6CE-4803-A6B9-410968D45484}">
      <dsp:nvSpPr>
        <dsp:cNvPr id="0" name=""/>
        <dsp:cNvSpPr/>
      </dsp:nvSpPr>
      <dsp:spPr>
        <a:xfrm>
          <a:off x="2703741" y="222556"/>
          <a:ext cx="287424" cy="1853886"/>
        </a:xfrm>
        <a:custGeom>
          <a:avLst/>
          <a:gdLst/>
          <a:ahLst/>
          <a:cxnLst/>
          <a:rect l="0" t="0" r="0" b="0"/>
          <a:pathLst>
            <a:path>
              <a:moveTo>
                <a:pt x="287424" y="1853886"/>
              </a:moveTo>
              <a:lnTo>
                <a:pt x="143712" y="1853886"/>
              </a:lnTo>
              <a:lnTo>
                <a:pt x="143712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F029C58-DF91-4F17-BD67-DB962EDDC0B5}">
      <dsp:nvSpPr>
        <dsp:cNvPr id="0" name=""/>
        <dsp:cNvSpPr/>
      </dsp:nvSpPr>
      <dsp:spPr>
        <a:xfrm>
          <a:off x="4428287" y="2076443"/>
          <a:ext cx="287424" cy="1699396"/>
        </a:xfrm>
        <a:custGeom>
          <a:avLst/>
          <a:gdLst/>
          <a:ahLst/>
          <a:cxnLst/>
          <a:rect l="0" t="0" r="0" b="0"/>
          <a:pathLst>
            <a:path>
              <a:moveTo>
                <a:pt x="287424" y="1699396"/>
              </a:moveTo>
              <a:lnTo>
                <a:pt x="143712" y="1699396"/>
              </a:lnTo>
              <a:lnTo>
                <a:pt x="143712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E964901-7F49-4384-809E-974CF0A3704A}">
      <dsp:nvSpPr>
        <dsp:cNvPr id="0" name=""/>
        <dsp:cNvSpPr/>
      </dsp:nvSpPr>
      <dsp:spPr>
        <a:xfrm>
          <a:off x="6152833" y="1999198"/>
          <a:ext cx="287424" cy="1776641"/>
        </a:xfrm>
        <a:custGeom>
          <a:avLst/>
          <a:gdLst/>
          <a:ahLst/>
          <a:cxnLst/>
          <a:rect l="0" t="0" r="0" b="0"/>
          <a:pathLst>
            <a:path>
              <a:moveTo>
                <a:pt x="287424" y="0"/>
              </a:moveTo>
              <a:lnTo>
                <a:pt x="143712" y="0"/>
              </a:lnTo>
              <a:lnTo>
                <a:pt x="143712" y="1776641"/>
              </a:lnTo>
              <a:lnTo>
                <a:pt x="0" y="1776641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2A8F7FD-05FA-4801-A937-D38DC778F981}">
      <dsp:nvSpPr>
        <dsp:cNvPr id="0" name=""/>
        <dsp:cNvSpPr/>
      </dsp:nvSpPr>
      <dsp:spPr>
        <a:xfrm>
          <a:off x="4428287" y="1149500"/>
          <a:ext cx="287424" cy="308981"/>
        </a:xfrm>
        <a:custGeom>
          <a:avLst/>
          <a:gdLst/>
          <a:ahLst/>
          <a:cxnLst/>
          <a:rect l="0" t="0" r="0" b="0"/>
          <a:pathLst>
            <a:path>
              <a:moveTo>
                <a:pt x="287424" y="0"/>
              </a:moveTo>
              <a:lnTo>
                <a:pt x="143712" y="0"/>
              </a:lnTo>
              <a:lnTo>
                <a:pt x="143712" y="308981"/>
              </a:lnTo>
              <a:lnTo>
                <a:pt x="0" y="30898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9100EF4-F66B-4101-8C28-6BDEBEB1CF7A}">
      <dsp:nvSpPr>
        <dsp:cNvPr id="0" name=""/>
        <dsp:cNvSpPr/>
      </dsp:nvSpPr>
      <dsp:spPr>
        <a:xfrm>
          <a:off x="4428287" y="840518"/>
          <a:ext cx="287424" cy="308981"/>
        </a:xfrm>
        <a:custGeom>
          <a:avLst/>
          <a:gdLst/>
          <a:ahLst/>
          <a:cxnLst/>
          <a:rect l="0" t="0" r="0" b="0"/>
          <a:pathLst>
            <a:path>
              <a:moveTo>
                <a:pt x="287424" y="308981"/>
              </a:moveTo>
              <a:lnTo>
                <a:pt x="143712" y="308981"/>
              </a:lnTo>
              <a:lnTo>
                <a:pt x="143712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9A7ACAA-D5FA-4D2E-9714-EED79F99E5AE}">
      <dsp:nvSpPr>
        <dsp:cNvPr id="0" name=""/>
        <dsp:cNvSpPr/>
      </dsp:nvSpPr>
      <dsp:spPr>
        <a:xfrm>
          <a:off x="6152833" y="1149500"/>
          <a:ext cx="287424" cy="849698"/>
        </a:xfrm>
        <a:custGeom>
          <a:avLst/>
          <a:gdLst/>
          <a:ahLst/>
          <a:cxnLst/>
          <a:rect l="0" t="0" r="0" b="0"/>
          <a:pathLst>
            <a:path>
              <a:moveTo>
                <a:pt x="287424" y="849698"/>
              </a:moveTo>
              <a:lnTo>
                <a:pt x="143712" y="849698"/>
              </a:lnTo>
              <a:lnTo>
                <a:pt x="143712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98889D2-2526-4E14-8CE1-DB57A0C61A35}">
      <dsp:nvSpPr>
        <dsp:cNvPr id="0" name=""/>
        <dsp:cNvSpPr/>
      </dsp:nvSpPr>
      <dsp:spPr>
        <a:xfrm>
          <a:off x="4428287" y="176836"/>
          <a:ext cx="287424" cy="91440"/>
        </a:xfrm>
        <a:custGeom>
          <a:avLst/>
          <a:gdLst/>
          <a:ahLst/>
          <a:cxnLst/>
          <a:rect l="0" t="0" r="0" b="0"/>
          <a:pathLst>
            <a:path>
              <a:moveTo>
                <a:pt x="287424" y="45720"/>
              </a:moveTo>
              <a:lnTo>
                <a:pt x="0" y="4572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A580383-97FA-42EE-ACDC-307F581044CA}">
      <dsp:nvSpPr>
        <dsp:cNvPr id="0" name=""/>
        <dsp:cNvSpPr/>
      </dsp:nvSpPr>
      <dsp:spPr>
        <a:xfrm>
          <a:off x="6152833" y="222556"/>
          <a:ext cx="287424" cy="1776641"/>
        </a:xfrm>
        <a:custGeom>
          <a:avLst/>
          <a:gdLst/>
          <a:ahLst/>
          <a:cxnLst/>
          <a:rect l="0" t="0" r="0" b="0"/>
          <a:pathLst>
            <a:path>
              <a:moveTo>
                <a:pt x="287424" y="1776641"/>
              </a:moveTo>
              <a:lnTo>
                <a:pt x="143712" y="1776641"/>
              </a:lnTo>
              <a:lnTo>
                <a:pt x="143712" y="0"/>
              </a:lnTo>
              <a:lnTo>
                <a:pt x="0" y="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F210C99-FF6A-479A-94CF-EE5A9D5B399C}">
      <dsp:nvSpPr>
        <dsp:cNvPr id="0" name=""/>
        <dsp:cNvSpPr/>
      </dsp:nvSpPr>
      <dsp:spPr>
        <a:xfrm>
          <a:off x="6440258" y="1780037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اخلاق و عرفان</a:t>
          </a:r>
          <a:endParaRPr lang="en-US" sz="1600" kern="1200" dirty="0">
            <a:cs typeface="B Titr" pitchFamily="2" charset="-78"/>
          </a:endParaRPr>
        </a:p>
      </dsp:txBody>
      <dsp:txXfrm>
        <a:off x="6440258" y="1780037"/>
        <a:ext cx="1437121" cy="438322"/>
      </dsp:txXfrm>
    </dsp:sp>
    <dsp:sp modelId="{0FCB159E-0AA6-42B1-83D6-D4651777EAF9}">
      <dsp:nvSpPr>
        <dsp:cNvPr id="0" name=""/>
        <dsp:cNvSpPr/>
      </dsp:nvSpPr>
      <dsp:spPr>
        <a:xfrm>
          <a:off x="4715712" y="3395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اخلاق</a:t>
          </a:r>
          <a:endParaRPr lang="en-US" sz="1600" kern="1200" dirty="0">
            <a:cs typeface="B Titr" pitchFamily="2" charset="-78"/>
          </a:endParaRPr>
        </a:p>
      </dsp:txBody>
      <dsp:txXfrm>
        <a:off x="4715712" y="3395"/>
        <a:ext cx="1437121" cy="438322"/>
      </dsp:txXfrm>
    </dsp:sp>
    <dsp:sp modelId="{4395EE39-DB3F-4D40-B8B9-6B74E3DDA862}">
      <dsp:nvSpPr>
        <dsp:cNvPr id="0" name=""/>
        <dsp:cNvSpPr/>
      </dsp:nvSpPr>
      <dsp:spPr>
        <a:xfrm>
          <a:off x="2991166" y="3395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مکاتب اخلاقی</a:t>
          </a:r>
          <a:endParaRPr lang="en-US" sz="1600" kern="1200" dirty="0">
            <a:cs typeface="B Titr" pitchFamily="2" charset="-78"/>
          </a:endParaRPr>
        </a:p>
      </dsp:txBody>
      <dsp:txXfrm>
        <a:off x="2991166" y="3395"/>
        <a:ext cx="1437121" cy="438322"/>
      </dsp:txXfrm>
    </dsp:sp>
    <dsp:sp modelId="{7811E9F4-E182-4435-ABB7-01156AFDC265}">
      <dsp:nvSpPr>
        <dsp:cNvPr id="0" name=""/>
        <dsp:cNvSpPr/>
      </dsp:nvSpPr>
      <dsp:spPr>
        <a:xfrm>
          <a:off x="4715712" y="930338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عرفان</a:t>
          </a:r>
          <a:endParaRPr lang="en-US" sz="1600" kern="1200" dirty="0">
            <a:cs typeface="B Titr" pitchFamily="2" charset="-78"/>
          </a:endParaRPr>
        </a:p>
      </dsp:txBody>
      <dsp:txXfrm>
        <a:off x="4715712" y="930338"/>
        <a:ext cx="1437121" cy="438322"/>
      </dsp:txXfrm>
    </dsp:sp>
    <dsp:sp modelId="{C54B7DEF-B6A4-4038-844B-33035369D7BF}">
      <dsp:nvSpPr>
        <dsp:cNvPr id="0" name=""/>
        <dsp:cNvSpPr/>
      </dsp:nvSpPr>
      <dsp:spPr>
        <a:xfrm>
          <a:off x="2991166" y="621357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عرفان نظری</a:t>
          </a:r>
          <a:endParaRPr lang="en-US" sz="1600" kern="1200" dirty="0">
            <a:cs typeface="B Titr" pitchFamily="2" charset="-78"/>
          </a:endParaRPr>
        </a:p>
      </dsp:txBody>
      <dsp:txXfrm>
        <a:off x="2991166" y="621357"/>
        <a:ext cx="1437121" cy="438322"/>
      </dsp:txXfrm>
    </dsp:sp>
    <dsp:sp modelId="{0E4B6CB1-99BA-488A-841B-0F666E9FD138}">
      <dsp:nvSpPr>
        <dsp:cNvPr id="0" name=""/>
        <dsp:cNvSpPr/>
      </dsp:nvSpPr>
      <dsp:spPr>
        <a:xfrm>
          <a:off x="2991166" y="1239320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عرفان عملی</a:t>
          </a:r>
          <a:endParaRPr lang="en-US" sz="1600" kern="1200" dirty="0">
            <a:cs typeface="B Titr" pitchFamily="2" charset="-78"/>
          </a:endParaRPr>
        </a:p>
      </dsp:txBody>
      <dsp:txXfrm>
        <a:off x="2991166" y="1239320"/>
        <a:ext cx="1437121" cy="438322"/>
      </dsp:txXfrm>
    </dsp:sp>
    <dsp:sp modelId="{5FC16A4D-3151-44F5-A746-4340A6259249}">
      <dsp:nvSpPr>
        <dsp:cNvPr id="0" name=""/>
        <dsp:cNvSpPr/>
      </dsp:nvSpPr>
      <dsp:spPr>
        <a:xfrm>
          <a:off x="4715712" y="3556678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فرق تصوف</a:t>
          </a:r>
          <a:endParaRPr lang="en-US" sz="1600" kern="1200" dirty="0">
            <a:cs typeface="B Titr" pitchFamily="2" charset="-78"/>
          </a:endParaRPr>
        </a:p>
      </dsp:txBody>
      <dsp:txXfrm>
        <a:off x="4715712" y="3556678"/>
        <a:ext cx="1437121" cy="438322"/>
      </dsp:txXfrm>
    </dsp:sp>
    <dsp:sp modelId="{66F9BE06-5AF6-49EC-B688-A4590E073840}">
      <dsp:nvSpPr>
        <dsp:cNvPr id="0" name=""/>
        <dsp:cNvSpPr/>
      </dsp:nvSpPr>
      <dsp:spPr>
        <a:xfrm>
          <a:off x="2991166" y="1857282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در اهل سنت</a:t>
          </a:r>
          <a:endParaRPr lang="en-US" sz="1600" kern="1200" dirty="0">
            <a:cs typeface="B Titr" pitchFamily="2" charset="-78"/>
          </a:endParaRPr>
        </a:p>
      </dsp:txBody>
      <dsp:txXfrm>
        <a:off x="2991166" y="1857282"/>
        <a:ext cx="1437121" cy="438322"/>
      </dsp:txXfrm>
    </dsp:sp>
    <dsp:sp modelId="{B73216F8-C2EA-4C93-8FEF-210DE7F4AC75}">
      <dsp:nvSpPr>
        <dsp:cNvPr id="0" name=""/>
        <dsp:cNvSpPr/>
      </dsp:nvSpPr>
      <dsp:spPr>
        <a:xfrm>
          <a:off x="1266620" y="3395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قادریه</a:t>
          </a:r>
          <a:endParaRPr lang="en-US" sz="1600" kern="1200" dirty="0">
            <a:cs typeface="B Titr" pitchFamily="2" charset="-78"/>
          </a:endParaRPr>
        </a:p>
      </dsp:txBody>
      <dsp:txXfrm>
        <a:off x="1266620" y="3395"/>
        <a:ext cx="1437121" cy="438322"/>
      </dsp:txXfrm>
    </dsp:sp>
    <dsp:sp modelId="{9A3F6B67-B349-4BC4-81C7-201D57A62407}">
      <dsp:nvSpPr>
        <dsp:cNvPr id="0" name=""/>
        <dsp:cNvSpPr/>
      </dsp:nvSpPr>
      <dsp:spPr>
        <a:xfrm>
          <a:off x="1266620" y="621357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نقشبندیه</a:t>
          </a:r>
          <a:endParaRPr lang="en-US" sz="1600" kern="1200" dirty="0">
            <a:cs typeface="B Titr" pitchFamily="2" charset="-78"/>
          </a:endParaRPr>
        </a:p>
      </dsp:txBody>
      <dsp:txXfrm>
        <a:off x="1266620" y="621357"/>
        <a:ext cx="1437121" cy="438322"/>
      </dsp:txXfrm>
    </dsp:sp>
    <dsp:sp modelId="{939039FB-1244-4D30-9387-3D0B64D01BC9}">
      <dsp:nvSpPr>
        <dsp:cNvPr id="0" name=""/>
        <dsp:cNvSpPr/>
      </dsp:nvSpPr>
      <dsp:spPr>
        <a:xfrm>
          <a:off x="1266620" y="1239320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سهروردیه</a:t>
          </a:r>
          <a:endParaRPr lang="en-US" sz="1600" kern="1200" dirty="0">
            <a:cs typeface="B Titr" pitchFamily="2" charset="-78"/>
          </a:endParaRPr>
        </a:p>
      </dsp:txBody>
      <dsp:txXfrm>
        <a:off x="1266620" y="1239320"/>
        <a:ext cx="1437121" cy="438322"/>
      </dsp:txXfrm>
    </dsp:sp>
    <dsp:sp modelId="{474CB9C8-EB4D-4099-999C-DA4CB86F3D4D}">
      <dsp:nvSpPr>
        <dsp:cNvPr id="0" name=""/>
        <dsp:cNvSpPr/>
      </dsp:nvSpPr>
      <dsp:spPr>
        <a:xfrm>
          <a:off x="1266620" y="1857282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رفاعیه</a:t>
          </a:r>
          <a:endParaRPr lang="en-US" sz="1600" kern="1200" dirty="0">
            <a:cs typeface="B Titr" pitchFamily="2" charset="-78"/>
          </a:endParaRPr>
        </a:p>
      </dsp:txBody>
      <dsp:txXfrm>
        <a:off x="1266620" y="1857282"/>
        <a:ext cx="1437121" cy="438322"/>
      </dsp:txXfrm>
    </dsp:sp>
    <dsp:sp modelId="{8382528A-AE44-414A-90A3-EAB1BD2782AD}">
      <dsp:nvSpPr>
        <dsp:cNvPr id="0" name=""/>
        <dsp:cNvSpPr/>
      </dsp:nvSpPr>
      <dsp:spPr>
        <a:xfrm>
          <a:off x="1266620" y="2475244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تیجانیه</a:t>
          </a:r>
          <a:endParaRPr lang="en-US" sz="1600" kern="1200" dirty="0">
            <a:cs typeface="B Titr" pitchFamily="2" charset="-78"/>
          </a:endParaRPr>
        </a:p>
      </dsp:txBody>
      <dsp:txXfrm>
        <a:off x="1266620" y="2475244"/>
        <a:ext cx="1437121" cy="438322"/>
      </dsp:txXfrm>
    </dsp:sp>
    <dsp:sp modelId="{A18A1C90-3A2B-4CB8-96A3-9FA7AA5E3AB1}">
      <dsp:nvSpPr>
        <dsp:cNvPr id="0" name=""/>
        <dsp:cNvSpPr/>
      </dsp:nvSpPr>
      <dsp:spPr>
        <a:xfrm>
          <a:off x="1266620" y="3093206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چشتیه</a:t>
          </a:r>
          <a:endParaRPr lang="en-US" sz="1600" kern="1200" dirty="0">
            <a:cs typeface="B Titr" pitchFamily="2" charset="-78"/>
          </a:endParaRPr>
        </a:p>
      </dsp:txBody>
      <dsp:txXfrm>
        <a:off x="1266620" y="3093206"/>
        <a:ext cx="1437121" cy="438322"/>
      </dsp:txXfrm>
    </dsp:sp>
    <dsp:sp modelId="{7DC49EFF-32D4-4AFB-8917-2D8F7D02687B}">
      <dsp:nvSpPr>
        <dsp:cNvPr id="0" name=""/>
        <dsp:cNvSpPr/>
      </dsp:nvSpPr>
      <dsp:spPr>
        <a:xfrm>
          <a:off x="1266620" y="3711169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 مولویه و ...</a:t>
          </a:r>
          <a:endParaRPr lang="en-US" sz="1600" kern="1200" dirty="0">
            <a:cs typeface="B Titr" pitchFamily="2" charset="-78"/>
          </a:endParaRPr>
        </a:p>
      </dsp:txBody>
      <dsp:txXfrm>
        <a:off x="1266620" y="3711169"/>
        <a:ext cx="1437121" cy="438322"/>
      </dsp:txXfrm>
    </dsp:sp>
    <dsp:sp modelId="{6C1A7315-1361-4184-95A1-B49FAF072A8E}">
      <dsp:nvSpPr>
        <dsp:cNvPr id="0" name=""/>
        <dsp:cNvSpPr/>
      </dsp:nvSpPr>
      <dsp:spPr>
        <a:xfrm>
          <a:off x="2991166" y="5256074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درشیعه</a:t>
          </a:r>
          <a:endParaRPr lang="en-US" sz="1600" kern="1200" dirty="0">
            <a:cs typeface="B Titr" pitchFamily="2" charset="-78"/>
          </a:endParaRPr>
        </a:p>
      </dsp:txBody>
      <dsp:txXfrm>
        <a:off x="2991166" y="5256074"/>
        <a:ext cx="1437121" cy="438322"/>
      </dsp:txXfrm>
    </dsp:sp>
    <dsp:sp modelId="{8AB9A3B6-1D0C-4DA4-A6CA-8A4585904808}">
      <dsp:nvSpPr>
        <dsp:cNvPr id="0" name=""/>
        <dsp:cNvSpPr/>
      </dsp:nvSpPr>
      <dsp:spPr>
        <a:xfrm>
          <a:off x="1266620" y="4329131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شاه نعمت اللهیه</a:t>
          </a:r>
          <a:endParaRPr lang="en-US" sz="1600" kern="1200" dirty="0">
            <a:cs typeface="B Titr" pitchFamily="2" charset="-78"/>
          </a:endParaRPr>
        </a:p>
      </dsp:txBody>
      <dsp:txXfrm>
        <a:off x="1266620" y="4329131"/>
        <a:ext cx="1437121" cy="438322"/>
      </dsp:txXfrm>
    </dsp:sp>
    <dsp:sp modelId="{4DEDDF36-4A3D-4580-AF60-9172CF42C749}">
      <dsp:nvSpPr>
        <dsp:cNvPr id="0" name=""/>
        <dsp:cNvSpPr/>
      </dsp:nvSpPr>
      <dsp:spPr>
        <a:xfrm>
          <a:off x="1266620" y="4947093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گنابادیه</a:t>
          </a:r>
          <a:endParaRPr lang="en-US" sz="1600" kern="1200" dirty="0">
            <a:cs typeface="B Titr" pitchFamily="2" charset="-78"/>
          </a:endParaRPr>
        </a:p>
      </dsp:txBody>
      <dsp:txXfrm>
        <a:off x="1266620" y="4947093"/>
        <a:ext cx="1437121" cy="438322"/>
      </dsp:txXfrm>
    </dsp:sp>
    <dsp:sp modelId="{ADE5DE6A-DB99-4D99-B383-F24164C583C9}">
      <dsp:nvSpPr>
        <dsp:cNvPr id="0" name=""/>
        <dsp:cNvSpPr/>
      </dsp:nvSpPr>
      <dsp:spPr>
        <a:xfrm>
          <a:off x="1266620" y="5565056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نوربخشیه</a:t>
          </a:r>
          <a:endParaRPr lang="en-US" sz="1600" kern="1200" dirty="0">
            <a:cs typeface="B Titr" pitchFamily="2" charset="-78"/>
          </a:endParaRPr>
        </a:p>
      </dsp:txBody>
      <dsp:txXfrm>
        <a:off x="1266620" y="5565056"/>
        <a:ext cx="1437121" cy="438322"/>
      </dsp:txXfrm>
    </dsp:sp>
    <dsp:sp modelId="{148E8756-799D-40A4-A9A7-FB1B4E029A73}">
      <dsp:nvSpPr>
        <dsp:cNvPr id="0" name=""/>
        <dsp:cNvSpPr/>
      </dsp:nvSpPr>
      <dsp:spPr>
        <a:xfrm>
          <a:off x="1266620" y="6183018"/>
          <a:ext cx="1437121" cy="43832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>
              <a:cs typeface="B Titr" pitchFamily="2" charset="-78"/>
            </a:rPr>
            <a:t>ذهبیه و ...</a:t>
          </a:r>
          <a:endParaRPr lang="en-US" sz="1600" kern="1200" dirty="0">
            <a:cs typeface="B Titr" pitchFamily="2" charset="-78"/>
          </a:endParaRPr>
        </a:p>
      </dsp:txBody>
      <dsp:txXfrm>
        <a:off x="1266620" y="6183018"/>
        <a:ext cx="1437121" cy="43832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71BAA8-2430-4375-A405-B4DFCA090BDC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BFB5E0-3B2A-491B-9555-8254EDF7FF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92689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BFB5E0-3B2A-491B-9555-8254EDF7FF34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28483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49214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60218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24185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16163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8008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8179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72406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51377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9170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05219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61192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3D4A8"/>
            </a:gs>
            <a:gs pos="3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352A21-6698-4112-8C3B-0ABD44FB74EA}" type="datetimeFigureOut">
              <a:rPr lang="en-US" smtClean="0"/>
              <a:t>1/25/2014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4BA1EF-E4E4-442F-8A49-D7B82879E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019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531478424"/>
              </p:ext>
            </p:extLst>
          </p:nvPr>
        </p:nvGraphicFramePr>
        <p:xfrm>
          <a:off x="611560" y="548680"/>
          <a:ext cx="7992888" cy="52565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13780476"/>
      </p:ext>
    </p:extLst>
  </p:cSld>
  <p:clrMapOvr>
    <a:masterClrMapping/>
  </p:clrMapOvr>
  <p:transition spd="slow">
    <p:plu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Diagram 2">
            <a:hlinkClick r:id="" action="ppaction://hlinkshowjump?jump=nextslide"/>
          </p:cNvPr>
          <p:cNvGraphicFramePr/>
          <p:nvPr>
            <p:extLst>
              <p:ext uri="{D42A27DB-BD31-4B8C-83A1-F6EECF244321}">
                <p14:modId xmlns:p14="http://schemas.microsoft.com/office/powerpoint/2010/main" val="3125639517"/>
              </p:ext>
            </p:extLst>
          </p:nvPr>
        </p:nvGraphicFramePr>
        <p:xfrm>
          <a:off x="0" y="116632"/>
          <a:ext cx="9036496" cy="662473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6" name="Action Button: Home 5">
            <a:hlinkClick r:id="" action="ppaction://hlinkshowjump?jump=firstslide" highlightClick="1"/>
          </p:cNvPr>
          <p:cNvSpPr/>
          <p:nvPr/>
        </p:nvSpPr>
        <p:spPr>
          <a:xfrm>
            <a:off x="8748464" y="6453336"/>
            <a:ext cx="360040" cy="36004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13349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1780493110"/>
              </p:ext>
            </p:extLst>
          </p:nvPr>
        </p:nvGraphicFramePr>
        <p:xfrm>
          <a:off x="0" y="116632"/>
          <a:ext cx="9144000" cy="655272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Action Button: Home 2">
            <a:hlinkClick r:id="" action="ppaction://hlinkshowjump?jump=firstslide" highlightClick="1"/>
          </p:cNvPr>
          <p:cNvSpPr/>
          <p:nvPr/>
        </p:nvSpPr>
        <p:spPr>
          <a:xfrm>
            <a:off x="8748464" y="6453336"/>
            <a:ext cx="360040" cy="36004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857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3931158455"/>
              </p:ext>
            </p:extLst>
          </p:nvPr>
        </p:nvGraphicFramePr>
        <p:xfrm>
          <a:off x="0" y="116632"/>
          <a:ext cx="9144000" cy="662473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Action Button: Home 2">
            <a:hlinkClick r:id="" action="ppaction://hlinkshowjump?jump=firstslide" highlightClick="1"/>
          </p:cNvPr>
          <p:cNvSpPr/>
          <p:nvPr/>
        </p:nvSpPr>
        <p:spPr>
          <a:xfrm>
            <a:off x="8723922" y="6453336"/>
            <a:ext cx="360040" cy="36004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37182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dir="r"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61</TotalTime>
  <Words>116</Words>
  <Application>Microsoft Office PowerPoint</Application>
  <PresentationFormat>On-screen Show (4:3)</PresentationFormat>
  <Paragraphs>74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dell</dc:creator>
  <cp:lastModifiedBy>dell</cp:lastModifiedBy>
  <cp:revision>7</cp:revision>
  <dcterms:created xsi:type="dcterms:W3CDTF">2014-01-25T12:21:16Z</dcterms:created>
  <dcterms:modified xsi:type="dcterms:W3CDTF">2014-01-25T15:40:51Z</dcterms:modified>
</cp:coreProperties>
</file>

<file path=docProps/thumbnail.jpeg>
</file>