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6" r:id="rId7"/>
    <p:sldId id="267"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smailia" id="{975D44F4-B4D1-4216-9E9A-5582270EB957}">
          <p14:sldIdLst>
            <p14:sldId id="256"/>
            <p14:sldId id="257"/>
            <p14:sldId id="259"/>
            <p14:sldId id="260"/>
            <p14:sldId id="263"/>
            <p14:sldId id="266"/>
            <p14:sldId id="267"/>
            <p14:sldId id="262"/>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5.xml"/><Relationship Id="rId4" Type="http://schemas.openxmlformats.org/officeDocument/2006/relationships/slide" Target="../slides/slide6.xml"/><Relationship Id="rId9"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61761B-74AC-4B76-A2CB-7B089250775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FE4BB18-1DF0-4746-8657-6C3B7C094B72}">
      <dgm:prSet phldrT="[Text]"/>
      <dgm:spPr/>
      <dgm:t>
        <a:bodyPr/>
        <a:lstStyle/>
        <a:p>
          <a:r>
            <a:rPr lang="fa-IR" dirty="0" smtClean="0">
              <a:cs typeface="B Titr" panose="00000700000000000000" pitchFamily="2" charset="-78"/>
            </a:rPr>
            <a:t>اسماعیلیه</a:t>
          </a:r>
          <a:endParaRPr lang="en-US" dirty="0">
            <a:cs typeface="B Titr" panose="00000700000000000000" pitchFamily="2" charset="-78"/>
          </a:endParaRPr>
        </a:p>
      </dgm:t>
    </dgm:pt>
    <dgm:pt modelId="{4B6FE934-7056-4EB6-930E-0584A1B32AE4}" type="parTrans" cxnId="{0F4BAB8F-5365-43D5-9E93-B2F7183D790E}">
      <dgm:prSet/>
      <dgm:spPr/>
      <dgm:t>
        <a:bodyPr/>
        <a:lstStyle/>
        <a:p>
          <a:endParaRPr lang="en-US"/>
        </a:p>
      </dgm:t>
    </dgm:pt>
    <dgm:pt modelId="{ADDA3C9E-EE4D-4C75-BCE7-14DD3A29A906}" type="sibTrans" cxnId="{0F4BAB8F-5365-43D5-9E93-B2F7183D790E}">
      <dgm:prSet/>
      <dgm:spPr/>
      <dgm:t>
        <a:bodyPr/>
        <a:lstStyle/>
        <a:p>
          <a:endParaRPr lang="en-US"/>
        </a:p>
      </dgm:t>
    </dgm:pt>
    <dgm:pt modelId="{56AD2053-9086-4ED5-8686-2C90F26E9937}">
      <dgm:prSet phldrT="[Text]"/>
      <dgm:spPr/>
      <dgm:t>
        <a:bodyPr/>
        <a:lstStyle/>
        <a:p>
          <a:r>
            <a:rPr lang="fa-IR" dirty="0" smtClean="0">
              <a:cs typeface="B Titr" panose="00000700000000000000" pitchFamily="2" charset="-78"/>
            </a:rPr>
            <a:t>خالصه(واقفیه)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A22C4AB-17A8-4E18-9713-0A458D8CC5C7}" type="parTrans" cxnId="{43C78C67-84EC-4A0D-9BF9-B0FAFF95DB3D}">
      <dgm:prSet/>
      <dgm:spPr/>
      <dgm:t>
        <a:bodyPr/>
        <a:lstStyle/>
        <a:p>
          <a:endParaRPr lang="en-US">
            <a:cs typeface="B Titr" panose="00000700000000000000" pitchFamily="2" charset="-78"/>
          </a:endParaRPr>
        </a:p>
      </dgm:t>
    </dgm:pt>
    <dgm:pt modelId="{0D34D4C1-59ED-4F6C-90AD-81A03862DA27}" type="sibTrans" cxnId="{43C78C67-84EC-4A0D-9BF9-B0FAFF95DB3D}">
      <dgm:prSet/>
      <dgm:spPr/>
      <dgm:t>
        <a:bodyPr/>
        <a:lstStyle/>
        <a:p>
          <a:endParaRPr lang="en-US"/>
        </a:p>
      </dgm:t>
    </dgm:pt>
    <dgm:pt modelId="{409D10B0-1903-4A4A-8AB2-15E5FA130F4C}">
      <dgm:prSet phldrT="[Text]"/>
      <dgm:spPr/>
      <dgm:t>
        <a:bodyPr/>
        <a:lstStyle/>
        <a:p>
          <a:r>
            <a:rPr lang="fa-IR" dirty="0" smtClean="0">
              <a:cs typeface="B Titr" panose="00000700000000000000" pitchFamily="2" charset="-78"/>
            </a:rPr>
            <a:t>مبارکیه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6B78D759-DB0C-4BD9-80DB-DB0343F90E00}" type="parTrans" cxnId="{96DD63D4-90F5-47CB-92CA-FA36BE496B1C}">
      <dgm:prSet/>
      <dgm:spPr/>
      <dgm:t>
        <a:bodyPr/>
        <a:lstStyle/>
        <a:p>
          <a:endParaRPr lang="en-US">
            <a:cs typeface="B Titr" panose="00000700000000000000" pitchFamily="2" charset="-78"/>
          </a:endParaRPr>
        </a:p>
      </dgm:t>
    </dgm:pt>
    <dgm:pt modelId="{66B0DD17-1E4F-4DE5-8E85-321C87F027CA}" type="sibTrans" cxnId="{96DD63D4-90F5-47CB-92CA-FA36BE496B1C}">
      <dgm:prSet/>
      <dgm:spPr/>
      <dgm:t>
        <a:bodyPr/>
        <a:lstStyle/>
        <a:p>
          <a:endParaRPr lang="en-US"/>
        </a:p>
      </dgm:t>
    </dgm:pt>
    <dgm:pt modelId="{F2753F59-65B4-451F-B061-2644205067CE}">
      <dgm:prSet phldrT="[Text]"/>
      <dgm:spPr/>
      <dgm:t>
        <a:bodyPr/>
        <a:lstStyle/>
        <a:p>
          <a:r>
            <a:rPr lang="fa-IR" dirty="0" smtClean="0">
              <a:cs typeface="B Titr" panose="00000700000000000000" pitchFamily="2" charset="-78"/>
            </a:rPr>
            <a:t>قرامطه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5A594672-0872-4745-977B-D4EA7B70CE04}" type="parTrans" cxnId="{7BC3E045-7834-4840-9F8D-EA208A468909}">
      <dgm:prSet/>
      <dgm:spPr/>
      <dgm:t>
        <a:bodyPr/>
        <a:lstStyle/>
        <a:p>
          <a:endParaRPr lang="en-US"/>
        </a:p>
      </dgm:t>
    </dgm:pt>
    <dgm:pt modelId="{C2EF95AA-8116-4C0E-B6E4-CB7795845ED3}" type="sibTrans" cxnId="{7BC3E045-7834-4840-9F8D-EA208A468909}">
      <dgm:prSet/>
      <dgm:spPr/>
      <dgm:t>
        <a:bodyPr/>
        <a:lstStyle/>
        <a:p>
          <a:endParaRPr lang="en-US"/>
        </a:p>
      </dgm:t>
    </dgm:pt>
    <dgm:pt modelId="{DF6DF97B-9B60-42F6-9343-0B38C0481652}">
      <dgm:prSet phldrT="[Text]"/>
      <dgm:spPr/>
      <dgm:t>
        <a:bodyPr/>
        <a:lstStyle/>
        <a:p>
          <a:r>
            <a:rPr lang="fa-IR" dirty="0" smtClean="0">
              <a:cs typeface="B Titr" panose="00000700000000000000" pitchFamily="2" charset="-78"/>
            </a:rPr>
            <a:t>فاطمیان(مصر)</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9F6A8BB6-1478-4786-957F-4B25EB6966DA}" type="parTrans" cxnId="{9E1FC010-8512-4B28-98EB-EF257D45E40B}">
      <dgm:prSet/>
      <dgm:spPr/>
      <dgm:t>
        <a:bodyPr/>
        <a:lstStyle/>
        <a:p>
          <a:endParaRPr lang="en-US"/>
        </a:p>
      </dgm:t>
    </dgm:pt>
    <dgm:pt modelId="{17959410-3806-4CC5-BF24-C0FDB73A5BAB}" type="sibTrans" cxnId="{9E1FC010-8512-4B28-98EB-EF257D45E40B}">
      <dgm:prSet/>
      <dgm:spPr/>
      <dgm:t>
        <a:bodyPr/>
        <a:lstStyle/>
        <a:p>
          <a:endParaRPr lang="en-US"/>
        </a:p>
      </dgm:t>
    </dgm:pt>
    <dgm:pt modelId="{A44A77E6-244F-4DBA-AEED-717279256873}">
      <dgm:prSet phldrT="[Text]"/>
      <dgm:spPr/>
      <dgm:t>
        <a:bodyPr/>
        <a:lstStyle/>
        <a:p>
          <a:r>
            <a:rPr lang="fa-IR" dirty="0" smtClean="0">
              <a:cs typeface="B Titr" panose="00000700000000000000" pitchFamily="2" charset="-78"/>
            </a:rPr>
            <a:t>مستعلویه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0F72E4C-6C0A-4729-BC94-643156426D3A}" type="parTrans" cxnId="{27F24AF1-5482-4844-AEC0-17AD73E61691}">
      <dgm:prSet/>
      <dgm:spPr/>
      <dgm:t>
        <a:bodyPr/>
        <a:lstStyle/>
        <a:p>
          <a:endParaRPr lang="en-US"/>
        </a:p>
      </dgm:t>
    </dgm:pt>
    <dgm:pt modelId="{9914390D-0D66-4975-9D5C-8AB5740C99D3}" type="sibTrans" cxnId="{27F24AF1-5482-4844-AEC0-17AD73E61691}">
      <dgm:prSet/>
      <dgm:spPr/>
      <dgm:t>
        <a:bodyPr/>
        <a:lstStyle/>
        <a:p>
          <a:endParaRPr lang="en-US"/>
        </a:p>
      </dgm:t>
    </dgm:pt>
    <dgm:pt modelId="{129DF19C-DDCF-4B01-8FFF-6348ADF9DC59}">
      <dgm:prSet phldrT="[Text]"/>
      <dgm:spPr/>
      <dgm:t>
        <a:bodyPr/>
        <a:lstStyle/>
        <a:p>
          <a:r>
            <a:rPr lang="fa-IR" dirty="0" smtClean="0">
              <a:cs typeface="B Titr" panose="00000700000000000000" pitchFamily="2" charset="-78"/>
            </a:rPr>
            <a:t>دروزیه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D0266510-8E20-4EDD-BB4B-51F1BA2260BD}" type="parTrans" cxnId="{8EDF3530-F53F-4090-BEC2-CA4DA4208DDD}">
      <dgm:prSet/>
      <dgm:spPr/>
      <dgm:t>
        <a:bodyPr/>
        <a:lstStyle/>
        <a:p>
          <a:endParaRPr lang="en-US"/>
        </a:p>
      </dgm:t>
    </dgm:pt>
    <dgm:pt modelId="{660BE148-422D-4ED7-A3FA-11C938632AEB}" type="sibTrans" cxnId="{8EDF3530-F53F-4090-BEC2-CA4DA4208DDD}">
      <dgm:prSet/>
      <dgm:spPr/>
      <dgm:t>
        <a:bodyPr/>
        <a:lstStyle/>
        <a:p>
          <a:endParaRPr lang="en-US"/>
        </a:p>
      </dgm:t>
    </dgm:pt>
    <dgm:pt modelId="{D2E01861-6C74-48C1-BED5-0F8B101C1CCD}">
      <dgm:prSet phldrT="[Text]" custT="1"/>
      <dgm:spPr/>
      <dgm:t>
        <a:bodyPr/>
        <a:lstStyle/>
        <a:p>
          <a:r>
            <a:rPr lang="fa-IR" sz="2500" dirty="0" smtClean="0">
              <a:cs typeface="B Titr" panose="00000700000000000000" pitchFamily="2" charset="-78"/>
            </a:rPr>
            <a:t>نزاریه(ایران)</a:t>
          </a:r>
          <a:endParaRPr lang="en-US" sz="2500"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DC277929-0AC7-4F2F-BC10-4A14C19A2B5D}" type="sibTrans" cxnId="{36095E5D-CC2F-4370-913D-D97862E97079}">
      <dgm:prSet/>
      <dgm:spPr/>
      <dgm:t>
        <a:bodyPr/>
        <a:lstStyle/>
        <a:p>
          <a:endParaRPr lang="en-US"/>
        </a:p>
      </dgm:t>
    </dgm:pt>
    <dgm:pt modelId="{89B00725-BFC2-4E6B-83F8-602187D63C6D}" type="parTrans" cxnId="{36095E5D-CC2F-4370-913D-D97862E97079}">
      <dgm:prSet/>
      <dgm:spPr/>
      <dgm:t>
        <a:bodyPr/>
        <a:lstStyle/>
        <a:p>
          <a:endParaRPr lang="en-US"/>
        </a:p>
      </dgm:t>
    </dgm:pt>
    <dgm:pt modelId="{9CAAB2D7-54F4-48C0-BDE3-5D3199694CF8}">
      <dgm:prSet phldrT="[Text]"/>
      <dgm:spPr/>
      <dgm:t>
        <a:bodyPr/>
        <a:lstStyle/>
        <a:p>
          <a:r>
            <a:rPr lang="fa-IR" dirty="0" smtClean="0">
              <a:cs typeface="B Titr" panose="00000700000000000000" pitchFamily="2" charset="-78"/>
            </a:rPr>
            <a:t>حافظیه</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A226C724-A117-4BFC-A754-E03D51328A1E}" type="parTrans" cxnId="{E39F5DCD-09B6-4F1F-89C1-EC23411253A9}">
      <dgm:prSet/>
      <dgm:spPr/>
      <dgm:t>
        <a:bodyPr/>
        <a:lstStyle/>
        <a:p>
          <a:endParaRPr lang="en-US"/>
        </a:p>
      </dgm:t>
    </dgm:pt>
    <dgm:pt modelId="{607F08BA-CFFB-4B73-B5DF-C80592DF4F5C}" type="sibTrans" cxnId="{E39F5DCD-09B6-4F1F-89C1-EC23411253A9}">
      <dgm:prSet/>
      <dgm:spPr/>
      <dgm:t>
        <a:bodyPr/>
        <a:lstStyle/>
        <a:p>
          <a:endParaRPr lang="en-US"/>
        </a:p>
      </dgm:t>
    </dgm:pt>
    <dgm:pt modelId="{C2671B7D-68FC-4E97-97C8-2999D0BA9920}">
      <dgm:prSet phldrT="[Text]"/>
      <dgm:spPr/>
      <dgm:t>
        <a:bodyPr/>
        <a:lstStyle/>
        <a:p>
          <a:r>
            <a:rPr lang="fa-IR" dirty="0" smtClean="0">
              <a:cs typeface="B Titr" panose="00000700000000000000" pitchFamily="2" charset="-78"/>
            </a:rPr>
            <a:t>طیبیه</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D5224679-8587-489B-8B0F-DB911BBDCA3D}" type="parTrans" cxnId="{2A45D810-2367-4C48-A3F1-27F072B14E58}">
      <dgm:prSet/>
      <dgm:spPr/>
      <dgm:t>
        <a:bodyPr/>
        <a:lstStyle/>
        <a:p>
          <a:endParaRPr lang="en-US"/>
        </a:p>
      </dgm:t>
    </dgm:pt>
    <dgm:pt modelId="{8AE6A98F-00B5-46D5-AEA2-AE8A39D561EA}" type="sibTrans" cxnId="{2A45D810-2367-4C48-A3F1-27F072B14E58}">
      <dgm:prSet/>
      <dgm:spPr/>
      <dgm:t>
        <a:bodyPr/>
        <a:lstStyle/>
        <a:p>
          <a:endParaRPr lang="en-US"/>
        </a:p>
      </dgm:t>
    </dgm:pt>
    <dgm:pt modelId="{49C668F4-3A50-4461-947B-730798F3C8F7}">
      <dgm:prSet phldrT="[Text]" custT="1"/>
      <dgm:spPr/>
      <dgm:t>
        <a:bodyPr/>
        <a:lstStyle/>
        <a:p>
          <a:pPr>
            <a:lnSpc>
              <a:spcPct val="70000"/>
            </a:lnSpc>
            <a:spcAft>
              <a:spcPts val="0"/>
            </a:spcAft>
          </a:pPr>
          <a:r>
            <a:rPr lang="fa-IR" sz="2500" dirty="0" smtClean="0">
              <a:cs typeface="B Titr" panose="00000700000000000000" pitchFamily="2" charset="-78"/>
            </a:rPr>
            <a:t>داوودیه</a:t>
          </a:r>
        </a:p>
        <a:p>
          <a:pPr>
            <a:lnSpc>
              <a:spcPct val="70000"/>
            </a:lnSpc>
            <a:spcAft>
              <a:spcPts val="0"/>
            </a:spcAft>
          </a:pPr>
          <a:r>
            <a:rPr lang="fa-IR" sz="1500" dirty="0" smtClean="0">
              <a:cs typeface="B Titr" panose="00000700000000000000" pitchFamily="2" charset="-78"/>
            </a:rPr>
            <a:t>(بُهره های هندی)</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B8308447-077D-4EAC-B3ED-AF6F823B7E11}" type="parTrans" cxnId="{60334549-DA86-47D2-9BB9-E80C2A734655}">
      <dgm:prSet/>
      <dgm:spPr/>
      <dgm:t>
        <a:bodyPr/>
        <a:lstStyle/>
        <a:p>
          <a:endParaRPr lang="en-US"/>
        </a:p>
      </dgm:t>
    </dgm:pt>
    <dgm:pt modelId="{9BBCEDB5-6032-44C6-AC52-0471B03D6256}" type="sibTrans" cxnId="{60334549-DA86-47D2-9BB9-E80C2A734655}">
      <dgm:prSet/>
      <dgm:spPr/>
      <dgm:t>
        <a:bodyPr/>
        <a:lstStyle/>
        <a:p>
          <a:endParaRPr lang="en-US"/>
        </a:p>
      </dgm:t>
    </dgm:pt>
    <dgm:pt modelId="{A154BDFA-FC09-4BB3-90C7-C8F5999B6736}">
      <dgm:prSet phldrT="[Text]"/>
      <dgm:spPr/>
      <dgm:t>
        <a:bodyPr/>
        <a:lstStyle/>
        <a:p>
          <a:r>
            <a:rPr lang="fa-IR" dirty="0" smtClean="0">
              <a:cs typeface="B Titr" panose="00000700000000000000" pitchFamily="2" charset="-78"/>
            </a:rPr>
            <a:t>سلیمانیه</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DE8BC6C3-53CC-4EC8-BB84-7DCAB87E0CF2}" type="parTrans" cxnId="{1C0C6B18-AE4C-4446-8EC4-6A76DA1B512E}">
      <dgm:prSet/>
      <dgm:spPr/>
      <dgm:t>
        <a:bodyPr/>
        <a:lstStyle/>
        <a:p>
          <a:endParaRPr lang="en-US"/>
        </a:p>
      </dgm:t>
    </dgm:pt>
    <dgm:pt modelId="{B507F2F0-9923-446D-BF75-9728556DDC6E}" type="sibTrans" cxnId="{1C0C6B18-AE4C-4446-8EC4-6A76DA1B512E}">
      <dgm:prSet/>
      <dgm:spPr/>
      <dgm:t>
        <a:bodyPr/>
        <a:lstStyle/>
        <a:p>
          <a:endParaRPr lang="en-US"/>
        </a:p>
      </dgm:t>
    </dgm:pt>
    <dgm:pt modelId="{315F6A4A-A9A6-455E-947E-50D418AD1706}">
      <dgm:prSet phldrT="[Text]"/>
      <dgm:spPr/>
      <dgm:t>
        <a:bodyPr/>
        <a:lstStyle/>
        <a:p>
          <a:r>
            <a:rPr lang="fa-IR" dirty="0" smtClean="0">
              <a:cs typeface="B Titr" panose="00000700000000000000" pitchFamily="2" charset="-78"/>
            </a:rPr>
            <a:t>مومن شاهی</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8" action="ppaction://hlinksldjump"/>
          </dgm14:cNvPr>
        </a:ext>
      </dgm:extLst>
    </dgm:pt>
    <dgm:pt modelId="{2D2E54A9-49C3-4CC8-B314-3D11E9573D9B}" type="parTrans" cxnId="{A9EF39D0-2282-4FF1-A0C2-5FB4A887315E}">
      <dgm:prSet/>
      <dgm:spPr/>
      <dgm:t>
        <a:bodyPr/>
        <a:lstStyle/>
        <a:p>
          <a:endParaRPr lang="en-US"/>
        </a:p>
      </dgm:t>
    </dgm:pt>
    <dgm:pt modelId="{50E42664-695B-4ABE-A432-B15379163F93}" type="sibTrans" cxnId="{A9EF39D0-2282-4FF1-A0C2-5FB4A887315E}">
      <dgm:prSet/>
      <dgm:spPr/>
      <dgm:t>
        <a:bodyPr/>
        <a:lstStyle/>
        <a:p>
          <a:endParaRPr lang="en-US"/>
        </a:p>
      </dgm:t>
    </dgm:pt>
    <dgm:pt modelId="{9FB8E7F4-E547-485E-942E-C14CE7650776}">
      <dgm:prSet phldrT="[Text]"/>
      <dgm:spPr/>
      <dgm:t>
        <a:bodyPr/>
        <a:lstStyle/>
        <a:p>
          <a:r>
            <a:rPr lang="fa-IR" dirty="0" smtClean="0">
              <a:cs typeface="B Titr" panose="00000700000000000000" pitchFamily="2" charset="-78"/>
            </a:rPr>
            <a:t>قاسم شاهی</a:t>
          </a:r>
          <a:endParaRPr lang="en-US" dirty="0">
            <a:cs typeface="B Titr" panose="00000700000000000000" pitchFamily="2" charset="-78"/>
          </a:endParaRPr>
        </a:p>
      </dgm:t>
      <dgm:extLst>
        <a:ext uri="{E40237B7-FDA0-4F09-8148-C483321AD2D9}">
          <dgm14:cNvPr xmlns:dgm14="http://schemas.microsoft.com/office/drawing/2010/diagram" id="0" name="">
            <a:hlinkClick xmlns:r="http://schemas.openxmlformats.org/officeDocument/2006/relationships" r:id="rId9" action="ppaction://hlinksldjump"/>
          </dgm14:cNvPr>
        </a:ext>
      </dgm:extLst>
    </dgm:pt>
    <dgm:pt modelId="{3CD8CE4C-F834-418B-AE71-355EFC82C42E}" type="parTrans" cxnId="{6DC2E510-93F3-428A-82BC-269888166D7D}">
      <dgm:prSet/>
      <dgm:spPr/>
      <dgm:t>
        <a:bodyPr/>
        <a:lstStyle/>
        <a:p>
          <a:endParaRPr lang="en-US"/>
        </a:p>
      </dgm:t>
    </dgm:pt>
    <dgm:pt modelId="{78E98031-901F-454A-AE81-3D89785AC1C4}" type="sibTrans" cxnId="{6DC2E510-93F3-428A-82BC-269888166D7D}">
      <dgm:prSet/>
      <dgm:spPr/>
      <dgm:t>
        <a:bodyPr/>
        <a:lstStyle/>
        <a:p>
          <a:endParaRPr lang="en-US"/>
        </a:p>
      </dgm:t>
    </dgm:pt>
    <dgm:pt modelId="{256FEC82-62DC-468F-8FB0-DBD53F4531FC}" type="pres">
      <dgm:prSet presAssocID="{5061761B-74AC-4B76-A2CB-7B0892507754}" presName="Name0" presStyleCnt="0">
        <dgm:presLayoutVars>
          <dgm:chPref val="1"/>
          <dgm:dir val="rev"/>
          <dgm:animOne val="branch"/>
          <dgm:animLvl val="lvl"/>
          <dgm:resizeHandles val="exact"/>
        </dgm:presLayoutVars>
      </dgm:prSet>
      <dgm:spPr/>
    </dgm:pt>
    <dgm:pt modelId="{C88D34D0-2DF1-4611-A3EA-018AED7CBF3B}" type="pres">
      <dgm:prSet presAssocID="{FFE4BB18-1DF0-4746-8657-6C3B7C094B72}" presName="root1" presStyleCnt="0"/>
      <dgm:spPr/>
    </dgm:pt>
    <dgm:pt modelId="{8F7C776A-B894-45B0-A495-768660C7537B}" type="pres">
      <dgm:prSet presAssocID="{FFE4BB18-1DF0-4746-8657-6C3B7C094B72}" presName="LevelOneTextNode" presStyleLbl="node0" presStyleIdx="0" presStyleCnt="1" custLinFactNeighborX="-20496" custLinFactNeighborY="-779">
        <dgm:presLayoutVars>
          <dgm:chPref val="3"/>
        </dgm:presLayoutVars>
      </dgm:prSet>
      <dgm:spPr/>
    </dgm:pt>
    <dgm:pt modelId="{3C6427EC-79B4-460C-9FAC-C672BA9179BF}" type="pres">
      <dgm:prSet presAssocID="{FFE4BB18-1DF0-4746-8657-6C3B7C094B72}" presName="level2hierChild" presStyleCnt="0"/>
      <dgm:spPr/>
    </dgm:pt>
    <dgm:pt modelId="{7E3CC274-4726-4C3D-AE04-C5D637D30C4D}" type="pres">
      <dgm:prSet presAssocID="{AA22C4AB-17A8-4E18-9713-0A458D8CC5C7}" presName="conn2-1" presStyleLbl="parChTrans1D2" presStyleIdx="0" presStyleCnt="2"/>
      <dgm:spPr/>
    </dgm:pt>
    <dgm:pt modelId="{304ECD90-6783-4020-8548-00B05C99DF41}" type="pres">
      <dgm:prSet presAssocID="{AA22C4AB-17A8-4E18-9713-0A458D8CC5C7}" presName="connTx" presStyleLbl="parChTrans1D2" presStyleIdx="0" presStyleCnt="2"/>
      <dgm:spPr/>
    </dgm:pt>
    <dgm:pt modelId="{46CC17ED-FFC7-4C83-AA6C-BA324C5268B8}" type="pres">
      <dgm:prSet presAssocID="{56AD2053-9086-4ED5-8686-2C90F26E9937}" presName="root2" presStyleCnt="0"/>
      <dgm:spPr/>
    </dgm:pt>
    <dgm:pt modelId="{B69C90C0-6ED2-4744-B7DD-B4FB8AF9E977}" type="pres">
      <dgm:prSet presAssocID="{56AD2053-9086-4ED5-8686-2C90F26E9937}" presName="LevelTwoTextNode" presStyleLbl="node2" presStyleIdx="0" presStyleCnt="2">
        <dgm:presLayoutVars>
          <dgm:chPref val="3"/>
        </dgm:presLayoutVars>
      </dgm:prSet>
      <dgm:spPr/>
      <dgm:t>
        <a:bodyPr/>
        <a:lstStyle/>
        <a:p>
          <a:endParaRPr lang="en-US"/>
        </a:p>
      </dgm:t>
    </dgm:pt>
    <dgm:pt modelId="{07C84854-62C8-48B8-BFC9-81567FD8B3BA}" type="pres">
      <dgm:prSet presAssocID="{56AD2053-9086-4ED5-8686-2C90F26E9937}" presName="level3hierChild" presStyleCnt="0"/>
      <dgm:spPr/>
    </dgm:pt>
    <dgm:pt modelId="{C0BAB591-D7FA-4BA7-921C-709A024C468C}" type="pres">
      <dgm:prSet presAssocID="{6B78D759-DB0C-4BD9-80DB-DB0343F90E00}" presName="conn2-1" presStyleLbl="parChTrans1D2" presStyleIdx="1" presStyleCnt="2"/>
      <dgm:spPr/>
    </dgm:pt>
    <dgm:pt modelId="{1F69E749-C9FF-4B3B-9936-719E81D762EB}" type="pres">
      <dgm:prSet presAssocID="{6B78D759-DB0C-4BD9-80DB-DB0343F90E00}" presName="connTx" presStyleLbl="parChTrans1D2" presStyleIdx="1" presStyleCnt="2"/>
      <dgm:spPr/>
    </dgm:pt>
    <dgm:pt modelId="{F8CC54DF-6ACA-499E-A140-BB8CED74033C}" type="pres">
      <dgm:prSet presAssocID="{409D10B0-1903-4A4A-8AB2-15E5FA130F4C}" presName="root2" presStyleCnt="0"/>
      <dgm:spPr/>
    </dgm:pt>
    <dgm:pt modelId="{446E5179-B0B6-430F-9B86-5E7F14190B8F}" type="pres">
      <dgm:prSet presAssocID="{409D10B0-1903-4A4A-8AB2-15E5FA130F4C}" presName="LevelTwoTextNode" presStyleLbl="node2" presStyleIdx="1" presStyleCnt="2">
        <dgm:presLayoutVars>
          <dgm:chPref val="3"/>
        </dgm:presLayoutVars>
      </dgm:prSet>
      <dgm:spPr/>
      <dgm:t>
        <a:bodyPr/>
        <a:lstStyle/>
        <a:p>
          <a:endParaRPr lang="en-US"/>
        </a:p>
      </dgm:t>
    </dgm:pt>
    <dgm:pt modelId="{4553CD39-698E-43BB-8933-69567D607798}" type="pres">
      <dgm:prSet presAssocID="{409D10B0-1903-4A4A-8AB2-15E5FA130F4C}" presName="level3hierChild" presStyleCnt="0"/>
      <dgm:spPr/>
    </dgm:pt>
    <dgm:pt modelId="{6A6C18A8-8A47-4092-9D9C-F9F014CF0664}" type="pres">
      <dgm:prSet presAssocID="{5A594672-0872-4745-977B-D4EA7B70CE04}" presName="conn2-1" presStyleLbl="parChTrans1D3" presStyleIdx="0" presStyleCnt="2"/>
      <dgm:spPr/>
    </dgm:pt>
    <dgm:pt modelId="{F12FF422-4188-4085-944E-56D6F6B1D4B6}" type="pres">
      <dgm:prSet presAssocID="{5A594672-0872-4745-977B-D4EA7B70CE04}" presName="connTx" presStyleLbl="parChTrans1D3" presStyleIdx="0" presStyleCnt="2"/>
      <dgm:spPr/>
    </dgm:pt>
    <dgm:pt modelId="{53FCF4EE-2668-4075-B3A0-28DE9891F730}" type="pres">
      <dgm:prSet presAssocID="{F2753F59-65B4-451F-B061-2644205067CE}" presName="root2" presStyleCnt="0"/>
      <dgm:spPr/>
    </dgm:pt>
    <dgm:pt modelId="{10EAA41B-C283-4DA2-BE94-7EFBC65BB918}" type="pres">
      <dgm:prSet presAssocID="{F2753F59-65B4-451F-B061-2644205067CE}" presName="LevelTwoTextNode" presStyleLbl="node3" presStyleIdx="0" presStyleCnt="2">
        <dgm:presLayoutVars>
          <dgm:chPref val="3"/>
        </dgm:presLayoutVars>
      </dgm:prSet>
      <dgm:spPr/>
    </dgm:pt>
    <dgm:pt modelId="{81F0B4A8-26B5-4D21-A297-6E669D9BBE9E}" type="pres">
      <dgm:prSet presAssocID="{F2753F59-65B4-451F-B061-2644205067CE}" presName="level3hierChild" presStyleCnt="0"/>
      <dgm:spPr/>
    </dgm:pt>
    <dgm:pt modelId="{66BD6784-9635-40C4-B92C-CB74D10FDB09}" type="pres">
      <dgm:prSet presAssocID="{9F6A8BB6-1478-4786-957F-4B25EB6966DA}" presName="conn2-1" presStyleLbl="parChTrans1D3" presStyleIdx="1" presStyleCnt="2"/>
      <dgm:spPr/>
    </dgm:pt>
    <dgm:pt modelId="{B949FB51-A9E4-4090-AF7C-F4983BD24C9F}" type="pres">
      <dgm:prSet presAssocID="{9F6A8BB6-1478-4786-957F-4B25EB6966DA}" presName="connTx" presStyleLbl="parChTrans1D3" presStyleIdx="1" presStyleCnt="2"/>
      <dgm:spPr/>
    </dgm:pt>
    <dgm:pt modelId="{D80735F3-06C5-43F2-BA9D-A75A904D4449}" type="pres">
      <dgm:prSet presAssocID="{DF6DF97B-9B60-42F6-9343-0B38C0481652}" presName="root2" presStyleCnt="0"/>
      <dgm:spPr/>
    </dgm:pt>
    <dgm:pt modelId="{371CA19B-3D22-42FD-8875-39E2D47664F2}" type="pres">
      <dgm:prSet presAssocID="{DF6DF97B-9B60-42F6-9343-0B38C0481652}" presName="LevelTwoTextNode" presStyleLbl="node3" presStyleIdx="1" presStyleCnt="2">
        <dgm:presLayoutVars>
          <dgm:chPref val="3"/>
        </dgm:presLayoutVars>
      </dgm:prSet>
      <dgm:spPr/>
      <dgm:t>
        <a:bodyPr/>
        <a:lstStyle/>
        <a:p>
          <a:endParaRPr lang="en-US"/>
        </a:p>
      </dgm:t>
    </dgm:pt>
    <dgm:pt modelId="{209BED3D-B560-4C0E-8DAF-61FBE3AE0FBB}" type="pres">
      <dgm:prSet presAssocID="{DF6DF97B-9B60-42F6-9343-0B38C0481652}" presName="level3hierChild" presStyleCnt="0"/>
      <dgm:spPr/>
    </dgm:pt>
    <dgm:pt modelId="{C79526B4-1973-4982-ACEF-95FB5DE6D121}" type="pres">
      <dgm:prSet presAssocID="{89B00725-BFC2-4E6B-83F8-602187D63C6D}" presName="conn2-1" presStyleLbl="parChTrans1D4" presStyleIdx="0" presStyleCnt="9"/>
      <dgm:spPr/>
    </dgm:pt>
    <dgm:pt modelId="{856E419C-1E7D-44EE-8A31-BA75542F7354}" type="pres">
      <dgm:prSet presAssocID="{89B00725-BFC2-4E6B-83F8-602187D63C6D}" presName="connTx" presStyleLbl="parChTrans1D4" presStyleIdx="0" presStyleCnt="9"/>
      <dgm:spPr/>
    </dgm:pt>
    <dgm:pt modelId="{995465CF-B051-4BAF-9B1C-0301E0226D6D}" type="pres">
      <dgm:prSet presAssocID="{D2E01861-6C74-48C1-BED5-0F8B101C1CCD}" presName="root2" presStyleCnt="0"/>
      <dgm:spPr/>
    </dgm:pt>
    <dgm:pt modelId="{7D8868E4-1A9E-401D-A2AB-0B08095C44E6}" type="pres">
      <dgm:prSet presAssocID="{D2E01861-6C74-48C1-BED5-0F8B101C1CCD}" presName="LevelTwoTextNode" presStyleLbl="node4" presStyleIdx="0" presStyleCnt="9">
        <dgm:presLayoutVars>
          <dgm:chPref val="3"/>
        </dgm:presLayoutVars>
      </dgm:prSet>
      <dgm:spPr/>
      <dgm:t>
        <a:bodyPr/>
        <a:lstStyle/>
        <a:p>
          <a:endParaRPr lang="en-US"/>
        </a:p>
      </dgm:t>
    </dgm:pt>
    <dgm:pt modelId="{7B490BB7-F59D-40EB-A8B3-E016B9500BF9}" type="pres">
      <dgm:prSet presAssocID="{D2E01861-6C74-48C1-BED5-0F8B101C1CCD}" presName="level3hierChild" presStyleCnt="0"/>
      <dgm:spPr/>
    </dgm:pt>
    <dgm:pt modelId="{FB96E0C3-1E4E-4346-B2A9-3C624FA96DD1}" type="pres">
      <dgm:prSet presAssocID="{2D2E54A9-49C3-4CC8-B314-3D11E9573D9B}" presName="conn2-1" presStyleLbl="parChTrans1D4" presStyleIdx="1" presStyleCnt="9"/>
      <dgm:spPr/>
    </dgm:pt>
    <dgm:pt modelId="{3BC8D43A-D33B-4C7E-AC3B-C615DB20706A}" type="pres">
      <dgm:prSet presAssocID="{2D2E54A9-49C3-4CC8-B314-3D11E9573D9B}" presName="connTx" presStyleLbl="parChTrans1D4" presStyleIdx="1" presStyleCnt="9"/>
      <dgm:spPr/>
    </dgm:pt>
    <dgm:pt modelId="{CE2D1349-0C2B-4B6D-8600-9026283D5138}" type="pres">
      <dgm:prSet presAssocID="{315F6A4A-A9A6-455E-947E-50D418AD1706}" presName="root2" presStyleCnt="0"/>
      <dgm:spPr/>
    </dgm:pt>
    <dgm:pt modelId="{BF9CA09B-84B1-4701-930D-091E2877E2D7}" type="pres">
      <dgm:prSet presAssocID="{315F6A4A-A9A6-455E-947E-50D418AD1706}" presName="LevelTwoTextNode" presStyleLbl="node4" presStyleIdx="1" presStyleCnt="9">
        <dgm:presLayoutVars>
          <dgm:chPref val="3"/>
        </dgm:presLayoutVars>
      </dgm:prSet>
      <dgm:spPr/>
    </dgm:pt>
    <dgm:pt modelId="{C169E3E9-FCDA-4BEE-A561-DD234BD0602A}" type="pres">
      <dgm:prSet presAssocID="{315F6A4A-A9A6-455E-947E-50D418AD1706}" presName="level3hierChild" presStyleCnt="0"/>
      <dgm:spPr/>
    </dgm:pt>
    <dgm:pt modelId="{7044259F-89CB-48AF-AD22-D5E3D8659130}" type="pres">
      <dgm:prSet presAssocID="{3CD8CE4C-F834-418B-AE71-355EFC82C42E}" presName="conn2-1" presStyleLbl="parChTrans1D4" presStyleIdx="2" presStyleCnt="9"/>
      <dgm:spPr/>
    </dgm:pt>
    <dgm:pt modelId="{072678F6-F29B-4040-9242-3EF9E36DBB6F}" type="pres">
      <dgm:prSet presAssocID="{3CD8CE4C-F834-418B-AE71-355EFC82C42E}" presName="connTx" presStyleLbl="parChTrans1D4" presStyleIdx="2" presStyleCnt="9"/>
      <dgm:spPr/>
    </dgm:pt>
    <dgm:pt modelId="{B370640D-EB59-4756-B2EB-C4C6AD1E42FF}" type="pres">
      <dgm:prSet presAssocID="{9FB8E7F4-E547-485E-942E-C14CE7650776}" presName="root2" presStyleCnt="0"/>
      <dgm:spPr/>
    </dgm:pt>
    <dgm:pt modelId="{521B3934-4AEE-476A-BD23-A751DCDAADCC}" type="pres">
      <dgm:prSet presAssocID="{9FB8E7F4-E547-485E-942E-C14CE7650776}" presName="LevelTwoTextNode" presStyleLbl="node4" presStyleIdx="2" presStyleCnt="9">
        <dgm:presLayoutVars>
          <dgm:chPref val="3"/>
        </dgm:presLayoutVars>
      </dgm:prSet>
      <dgm:spPr/>
      <dgm:t>
        <a:bodyPr/>
        <a:lstStyle/>
        <a:p>
          <a:endParaRPr lang="en-US"/>
        </a:p>
      </dgm:t>
    </dgm:pt>
    <dgm:pt modelId="{02BB02CD-F349-4B4C-9D0B-04CA5A2B23C9}" type="pres">
      <dgm:prSet presAssocID="{9FB8E7F4-E547-485E-942E-C14CE7650776}" presName="level3hierChild" presStyleCnt="0"/>
      <dgm:spPr/>
    </dgm:pt>
    <dgm:pt modelId="{4ACAD5EB-0EAB-40CD-B415-F9254C6743EC}" type="pres">
      <dgm:prSet presAssocID="{C0F72E4C-6C0A-4729-BC94-643156426D3A}" presName="conn2-1" presStyleLbl="parChTrans1D4" presStyleIdx="3" presStyleCnt="9"/>
      <dgm:spPr/>
    </dgm:pt>
    <dgm:pt modelId="{BC6A721D-0421-4279-8855-ECDD01D1CEDA}" type="pres">
      <dgm:prSet presAssocID="{C0F72E4C-6C0A-4729-BC94-643156426D3A}" presName="connTx" presStyleLbl="parChTrans1D4" presStyleIdx="3" presStyleCnt="9"/>
      <dgm:spPr/>
    </dgm:pt>
    <dgm:pt modelId="{5EF2F44B-48E4-4343-AD51-AE880ED699AF}" type="pres">
      <dgm:prSet presAssocID="{A44A77E6-244F-4DBA-AEED-717279256873}" presName="root2" presStyleCnt="0"/>
      <dgm:spPr/>
    </dgm:pt>
    <dgm:pt modelId="{CD0578D4-E420-4C30-8EF5-28975519E940}" type="pres">
      <dgm:prSet presAssocID="{A44A77E6-244F-4DBA-AEED-717279256873}" presName="LevelTwoTextNode" presStyleLbl="node4" presStyleIdx="3" presStyleCnt="9">
        <dgm:presLayoutVars>
          <dgm:chPref val="3"/>
        </dgm:presLayoutVars>
      </dgm:prSet>
      <dgm:spPr/>
    </dgm:pt>
    <dgm:pt modelId="{58268CEB-DDD9-4F6C-AB04-6240BA155771}" type="pres">
      <dgm:prSet presAssocID="{A44A77E6-244F-4DBA-AEED-717279256873}" presName="level3hierChild" presStyleCnt="0"/>
      <dgm:spPr/>
    </dgm:pt>
    <dgm:pt modelId="{3F99E51A-42FC-4050-A319-E0442716F0A8}" type="pres">
      <dgm:prSet presAssocID="{A226C724-A117-4BFC-A754-E03D51328A1E}" presName="conn2-1" presStyleLbl="parChTrans1D4" presStyleIdx="4" presStyleCnt="9"/>
      <dgm:spPr/>
    </dgm:pt>
    <dgm:pt modelId="{8A6C45AF-51EF-4865-B51D-1FBCDF21DCED}" type="pres">
      <dgm:prSet presAssocID="{A226C724-A117-4BFC-A754-E03D51328A1E}" presName="connTx" presStyleLbl="parChTrans1D4" presStyleIdx="4" presStyleCnt="9"/>
      <dgm:spPr/>
    </dgm:pt>
    <dgm:pt modelId="{BA626CC4-6425-4FCA-83C0-7286EE97BC0F}" type="pres">
      <dgm:prSet presAssocID="{9CAAB2D7-54F4-48C0-BDE3-5D3199694CF8}" presName="root2" presStyleCnt="0"/>
      <dgm:spPr/>
    </dgm:pt>
    <dgm:pt modelId="{3D4075DC-CFB0-4FFD-81BF-0F68C381F169}" type="pres">
      <dgm:prSet presAssocID="{9CAAB2D7-54F4-48C0-BDE3-5D3199694CF8}" presName="LevelTwoTextNode" presStyleLbl="node4" presStyleIdx="4" presStyleCnt="9">
        <dgm:presLayoutVars>
          <dgm:chPref val="3"/>
        </dgm:presLayoutVars>
      </dgm:prSet>
      <dgm:spPr/>
      <dgm:t>
        <a:bodyPr/>
        <a:lstStyle/>
        <a:p>
          <a:endParaRPr lang="en-US"/>
        </a:p>
      </dgm:t>
    </dgm:pt>
    <dgm:pt modelId="{238DFFEF-006D-4ADA-B509-9C6D62676403}" type="pres">
      <dgm:prSet presAssocID="{9CAAB2D7-54F4-48C0-BDE3-5D3199694CF8}" presName="level3hierChild" presStyleCnt="0"/>
      <dgm:spPr/>
    </dgm:pt>
    <dgm:pt modelId="{8DC3C2A8-0B0F-4A45-86CC-CF8DDDFB691C}" type="pres">
      <dgm:prSet presAssocID="{D5224679-8587-489B-8B0F-DB911BBDCA3D}" presName="conn2-1" presStyleLbl="parChTrans1D4" presStyleIdx="5" presStyleCnt="9"/>
      <dgm:spPr/>
    </dgm:pt>
    <dgm:pt modelId="{9AC7AD74-23D1-4C5D-9651-172E68C08FF6}" type="pres">
      <dgm:prSet presAssocID="{D5224679-8587-489B-8B0F-DB911BBDCA3D}" presName="connTx" presStyleLbl="parChTrans1D4" presStyleIdx="5" presStyleCnt="9"/>
      <dgm:spPr/>
    </dgm:pt>
    <dgm:pt modelId="{FC7154B3-91CB-47FD-B6F5-F834AA85AA0D}" type="pres">
      <dgm:prSet presAssocID="{C2671B7D-68FC-4E97-97C8-2999D0BA9920}" presName="root2" presStyleCnt="0"/>
      <dgm:spPr/>
    </dgm:pt>
    <dgm:pt modelId="{22DCE420-FEF7-42C7-8E30-9E21A850E0D8}" type="pres">
      <dgm:prSet presAssocID="{C2671B7D-68FC-4E97-97C8-2999D0BA9920}" presName="LevelTwoTextNode" presStyleLbl="node4" presStyleIdx="5" presStyleCnt="9">
        <dgm:presLayoutVars>
          <dgm:chPref val="3"/>
        </dgm:presLayoutVars>
      </dgm:prSet>
      <dgm:spPr/>
    </dgm:pt>
    <dgm:pt modelId="{730B1853-6B61-41B4-97F8-1EFEA20084C3}" type="pres">
      <dgm:prSet presAssocID="{C2671B7D-68FC-4E97-97C8-2999D0BA9920}" presName="level3hierChild" presStyleCnt="0"/>
      <dgm:spPr/>
    </dgm:pt>
    <dgm:pt modelId="{D2E43C06-8DEF-4174-A021-12B2E885D201}" type="pres">
      <dgm:prSet presAssocID="{B8308447-077D-4EAC-B3ED-AF6F823B7E11}" presName="conn2-1" presStyleLbl="parChTrans1D4" presStyleIdx="6" presStyleCnt="9"/>
      <dgm:spPr/>
    </dgm:pt>
    <dgm:pt modelId="{DC046D8A-39FC-4451-9848-29031D025F55}" type="pres">
      <dgm:prSet presAssocID="{B8308447-077D-4EAC-B3ED-AF6F823B7E11}" presName="connTx" presStyleLbl="parChTrans1D4" presStyleIdx="6" presStyleCnt="9"/>
      <dgm:spPr/>
    </dgm:pt>
    <dgm:pt modelId="{59085030-D3D2-44BB-BFA1-F8B7A400E25E}" type="pres">
      <dgm:prSet presAssocID="{49C668F4-3A50-4461-947B-730798F3C8F7}" presName="root2" presStyleCnt="0"/>
      <dgm:spPr/>
    </dgm:pt>
    <dgm:pt modelId="{D4FAF60D-C1E3-4BF9-BA05-12D067E7EE98}" type="pres">
      <dgm:prSet presAssocID="{49C668F4-3A50-4461-947B-730798F3C8F7}" presName="LevelTwoTextNode" presStyleLbl="node4" presStyleIdx="6" presStyleCnt="9" custScaleX="99545" custScaleY="135062">
        <dgm:presLayoutVars>
          <dgm:chPref val="3"/>
        </dgm:presLayoutVars>
      </dgm:prSet>
      <dgm:spPr/>
      <dgm:t>
        <a:bodyPr/>
        <a:lstStyle/>
        <a:p>
          <a:endParaRPr lang="en-US"/>
        </a:p>
      </dgm:t>
    </dgm:pt>
    <dgm:pt modelId="{DB9D7181-A7B2-4FF6-B106-B0A33DF5C23F}" type="pres">
      <dgm:prSet presAssocID="{49C668F4-3A50-4461-947B-730798F3C8F7}" presName="level3hierChild" presStyleCnt="0"/>
      <dgm:spPr/>
    </dgm:pt>
    <dgm:pt modelId="{BAFECFA7-F732-4788-AFCD-0F9FD39AAD8B}" type="pres">
      <dgm:prSet presAssocID="{DE8BC6C3-53CC-4EC8-BB84-7DCAB87E0CF2}" presName="conn2-1" presStyleLbl="parChTrans1D4" presStyleIdx="7" presStyleCnt="9"/>
      <dgm:spPr/>
    </dgm:pt>
    <dgm:pt modelId="{2EC91F9E-9058-4B6F-A831-4074A260CD45}" type="pres">
      <dgm:prSet presAssocID="{DE8BC6C3-53CC-4EC8-BB84-7DCAB87E0CF2}" presName="connTx" presStyleLbl="parChTrans1D4" presStyleIdx="7" presStyleCnt="9"/>
      <dgm:spPr/>
    </dgm:pt>
    <dgm:pt modelId="{8A0DD91E-86E3-40CD-BD4C-ACE80A8AA995}" type="pres">
      <dgm:prSet presAssocID="{A154BDFA-FC09-4BB3-90C7-C8F5999B6736}" presName="root2" presStyleCnt="0"/>
      <dgm:spPr/>
    </dgm:pt>
    <dgm:pt modelId="{A6B3D68C-AB97-4926-89B6-0EA9842B1315}" type="pres">
      <dgm:prSet presAssocID="{A154BDFA-FC09-4BB3-90C7-C8F5999B6736}" presName="LevelTwoTextNode" presStyleLbl="node4" presStyleIdx="7" presStyleCnt="9">
        <dgm:presLayoutVars>
          <dgm:chPref val="3"/>
        </dgm:presLayoutVars>
      </dgm:prSet>
      <dgm:spPr/>
    </dgm:pt>
    <dgm:pt modelId="{BDAD930F-A89F-4124-86FE-9215B3E0EDDB}" type="pres">
      <dgm:prSet presAssocID="{A154BDFA-FC09-4BB3-90C7-C8F5999B6736}" presName="level3hierChild" presStyleCnt="0"/>
      <dgm:spPr/>
    </dgm:pt>
    <dgm:pt modelId="{C966BABF-0D20-4FA8-9D85-AAC656C29AF9}" type="pres">
      <dgm:prSet presAssocID="{D0266510-8E20-4EDD-BB4B-51F1BA2260BD}" presName="conn2-1" presStyleLbl="parChTrans1D4" presStyleIdx="8" presStyleCnt="9"/>
      <dgm:spPr/>
    </dgm:pt>
    <dgm:pt modelId="{335637FF-518F-40FC-9379-72C4AC795AAB}" type="pres">
      <dgm:prSet presAssocID="{D0266510-8E20-4EDD-BB4B-51F1BA2260BD}" presName="connTx" presStyleLbl="parChTrans1D4" presStyleIdx="8" presStyleCnt="9"/>
      <dgm:spPr/>
    </dgm:pt>
    <dgm:pt modelId="{E30A7ECF-8DF6-4BA0-AF40-B83F4BF9DE7B}" type="pres">
      <dgm:prSet presAssocID="{129DF19C-DDCF-4B01-8FFF-6348ADF9DC59}" presName="root2" presStyleCnt="0"/>
      <dgm:spPr/>
    </dgm:pt>
    <dgm:pt modelId="{D694ADDF-923C-459D-B702-4DCD77C493A1}" type="pres">
      <dgm:prSet presAssocID="{129DF19C-DDCF-4B01-8FFF-6348ADF9DC59}" presName="LevelTwoTextNode" presStyleLbl="node4" presStyleIdx="8" presStyleCnt="9">
        <dgm:presLayoutVars>
          <dgm:chPref val="3"/>
        </dgm:presLayoutVars>
      </dgm:prSet>
      <dgm:spPr/>
    </dgm:pt>
    <dgm:pt modelId="{C4F70D56-ED40-4796-8BFB-ECD6E0462957}" type="pres">
      <dgm:prSet presAssocID="{129DF19C-DDCF-4B01-8FFF-6348ADF9DC59}" presName="level3hierChild" presStyleCnt="0"/>
      <dgm:spPr/>
    </dgm:pt>
  </dgm:ptLst>
  <dgm:cxnLst>
    <dgm:cxn modelId="{D009C1D6-D830-4BAD-BEE1-6805FBE684C3}" type="presOf" srcId="{DE8BC6C3-53CC-4EC8-BB84-7DCAB87E0CF2}" destId="{2EC91F9E-9058-4B6F-A831-4074A260CD45}" srcOrd="1" destOrd="0" presId="urn:microsoft.com/office/officeart/2008/layout/HorizontalMultiLevelHierarchy"/>
    <dgm:cxn modelId="{530C6B04-00C3-4681-A6C9-FED94413AF42}" type="presOf" srcId="{B8308447-077D-4EAC-B3ED-AF6F823B7E11}" destId="{D2E43C06-8DEF-4174-A021-12B2E885D201}" srcOrd="0" destOrd="0" presId="urn:microsoft.com/office/officeart/2008/layout/HorizontalMultiLevelHierarchy"/>
    <dgm:cxn modelId="{0ED42A56-D457-4DE7-AD77-54B670C29324}" type="presOf" srcId="{6B78D759-DB0C-4BD9-80DB-DB0343F90E00}" destId="{1F69E749-C9FF-4B3B-9936-719E81D762EB}" srcOrd="1" destOrd="0" presId="urn:microsoft.com/office/officeart/2008/layout/HorizontalMultiLevelHierarchy"/>
    <dgm:cxn modelId="{74BCA2F1-649D-4BA8-B925-BED06A9DE9D8}" type="presOf" srcId="{DF6DF97B-9B60-42F6-9343-0B38C0481652}" destId="{371CA19B-3D22-42FD-8875-39E2D47664F2}" srcOrd="0" destOrd="0" presId="urn:microsoft.com/office/officeart/2008/layout/HorizontalMultiLevelHierarchy"/>
    <dgm:cxn modelId="{DD7D7278-A897-4AC2-BCEF-B1E8FFCD9B4B}" type="presOf" srcId="{315F6A4A-A9A6-455E-947E-50D418AD1706}" destId="{BF9CA09B-84B1-4701-930D-091E2877E2D7}" srcOrd="0" destOrd="0" presId="urn:microsoft.com/office/officeart/2008/layout/HorizontalMultiLevelHierarchy"/>
    <dgm:cxn modelId="{CAA8698C-4312-4842-AF40-CD9C3C79E461}" type="presOf" srcId="{D5224679-8587-489B-8B0F-DB911BBDCA3D}" destId="{8DC3C2A8-0B0F-4A45-86CC-CF8DDDFB691C}" srcOrd="0" destOrd="0" presId="urn:microsoft.com/office/officeart/2008/layout/HorizontalMultiLevelHierarchy"/>
    <dgm:cxn modelId="{16BE94A3-38CD-4F66-9792-C615542F6DF6}" type="presOf" srcId="{A44A77E6-244F-4DBA-AEED-717279256873}" destId="{CD0578D4-E420-4C30-8EF5-28975519E940}" srcOrd="0" destOrd="0" presId="urn:microsoft.com/office/officeart/2008/layout/HorizontalMultiLevelHierarchy"/>
    <dgm:cxn modelId="{36095E5D-CC2F-4370-913D-D97862E97079}" srcId="{DF6DF97B-9B60-42F6-9343-0B38C0481652}" destId="{D2E01861-6C74-48C1-BED5-0F8B101C1CCD}" srcOrd="0" destOrd="0" parTransId="{89B00725-BFC2-4E6B-83F8-602187D63C6D}" sibTransId="{DC277929-0AC7-4F2F-BC10-4A14C19A2B5D}"/>
    <dgm:cxn modelId="{A9EF39D0-2282-4FF1-A0C2-5FB4A887315E}" srcId="{D2E01861-6C74-48C1-BED5-0F8B101C1CCD}" destId="{315F6A4A-A9A6-455E-947E-50D418AD1706}" srcOrd="0" destOrd="0" parTransId="{2D2E54A9-49C3-4CC8-B314-3D11E9573D9B}" sibTransId="{50E42664-695B-4ABE-A432-B15379163F93}"/>
    <dgm:cxn modelId="{C2454C68-42E4-4198-A957-B34D4CABCBAE}" type="presOf" srcId="{409D10B0-1903-4A4A-8AB2-15E5FA130F4C}" destId="{446E5179-B0B6-430F-9B86-5E7F14190B8F}" srcOrd="0" destOrd="0" presId="urn:microsoft.com/office/officeart/2008/layout/HorizontalMultiLevelHierarchy"/>
    <dgm:cxn modelId="{6871F026-FB77-4E58-8CD3-781BB35015FA}" type="presOf" srcId="{3CD8CE4C-F834-418B-AE71-355EFC82C42E}" destId="{072678F6-F29B-4040-9242-3EF9E36DBB6F}" srcOrd="1" destOrd="0" presId="urn:microsoft.com/office/officeart/2008/layout/HorizontalMultiLevelHierarchy"/>
    <dgm:cxn modelId="{99FFA835-CD46-45C8-9C1B-18853A374142}" type="presOf" srcId="{DE8BC6C3-53CC-4EC8-BB84-7DCAB87E0CF2}" destId="{BAFECFA7-F732-4788-AFCD-0F9FD39AAD8B}" srcOrd="0" destOrd="0" presId="urn:microsoft.com/office/officeart/2008/layout/HorizontalMultiLevelHierarchy"/>
    <dgm:cxn modelId="{156919D4-425E-44F9-AF70-4525F303C5EE}" type="presOf" srcId="{9F6A8BB6-1478-4786-957F-4B25EB6966DA}" destId="{66BD6784-9635-40C4-B92C-CB74D10FDB09}" srcOrd="0" destOrd="0" presId="urn:microsoft.com/office/officeart/2008/layout/HorizontalMultiLevelHierarchy"/>
    <dgm:cxn modelId="{312757BA-E45A-4137-8A6B-B298E10B4C19}" type="presOf" srcId="{9F6A8BB6-1478-4786-957F-4B25EB6966DA}" destId="{B949FB51-A9E4-4090-AF7C-F4983BD24C9F}" srcOrd="1" destOrd="0" presId="urn:microsoft.com/office/officeart/2008/layout/HorizontalMultiLevelHierarchy"/>
    <dgm:cxn modelId="{3E8CD069-6605-4A05-8480-78C49F1CCE3A}" type="presOf" srcId="{C0F72E4C-6C0A-4729-BC94-643156426D3A}" destId="{BC6A721D-0421-4279-8855-ECDD01D1CEDA}" srcOrd="1" destOrd="0" presId="urn:microsoft.com/office/officeart/2008/layout/HorizontalMultiLevelHierarchy"/>
    <dgm:cxn modelId="{1865AD48-23EA-4D1A-974C-1E50051A98EC}" type="presOf" srcId="{89B00725-BFC2-4E6B-83F8-602187D63C6D}" destId="{856E419C-1E7D-44EE-8A31-BA75542F7354}" srcOrd="1" destOrd="0" presId="urn:microsoft.com/office/officeart/2008/layout/HorizontalMultiLevelHierarchy"/>
    <dgm:cxn modelId="{27F24AF1-5482-4844-AEC0-17AD73E61691}" srcId="{DF6DF97B-9B60-42F6-9343-0B38C0481652}" destId="{A44A77E6-244F-4DBA-AEED-717279256873}" srcOrd="1" destOrd="0" parTransId="{C0F72E4C-6C0A-4729-BC94-643156426D3A}" sibTransId="{9914390D-0D66-4975-9D5C-8AB5740C99D3}"/>
    <dgm:cxn modelId="{6DC2E510-93F3-428A-82BC-269888166D7D}" srcId="{D2E01861-6C74-48C1-BED5-0F8B101C1CCD}" destId="{9FB8E7F4-E547-485E-942E-C14CE7650776}" srcOrd="1" destOrd="0" parTransId="{3CD8CE4C-F834-418B-AE71-355EFC82C42E}" sibTransId="{78E98031-901F-454A-AE81-3D89785AC1C4}"/>
    <dgm:cxn modelId="{76CF093E-A3A0-4E16-A010-0D9B8224DC27}" type="presOf" srcId="{A226C724-A117-4BFC-A754-E03D51328A1E}" destId="{8A6C45AF-51EF-4865-B51D-1FBCDF21DCED}" srcOrd="1" destOrd="0" presId="urn:microsoft.com/office/officeart/2008/layout/HorizontalMultiLevelHierarchy"/>
    <dgm:cxn modelId="{08D255E7-9FB4-467D-98CB-7DBAD5649A54}" type="presOf" srcId="{2D2E54A9-49C3-4CC8-B314-3D11E9573D9B}" destId="{3BC8D43A-D33B-4C7E-AC3B-C615DB20706A}" srcOrd="1" destOrd="0" presId="urn:microsoft.com/office/officeart/2008/layout/HorizontalMultiLevelHierarchy"/>
    <dgm:cxn modelId="{C2597B07-1F6E-455C-9093-ACD1E95B59FE}" type="presOf" srcId="{3CD8CE4C-F834-418B-AE71-355EFC82C42E}" destId="{7044259F-89CB-48AF-AD22-D5E3D8659130}" srcOrd="0" destOrd="0" presId="urn:microsoft.com/office/officeart/2008/layout/HorizontalMultiLevelHierarchy"/>
    <dgm:cxn modelId="{8EDF3530-F53F-4090-BEC2-CA4DA4208DDD}" srcId="{DF6DF97B-9B60-42F6-9343-0B38C0481652}" destId="{129DF19C-DDCF-4B01-8FFF-6348ADF9DC59}" srcOrd="2" destOrd="0" parTransId="{D0266510-8E20-4EDD-BB4B-51F1BA2260BD}" sibTransId="{660BE148-422D-4ED7-A3FA-11C938632AEB}"/>
    <dgm:cxn modelId="{4A48C60B-1A88-4137-BC32-73651ED831AB}" type="presOf" srcId="{AA22C4AB-17A8-4E18-9713-0A458D8CC5C7}" destId="{7E3CC274-4726-4C3D-AE04-C5D637D30C4D}" srcOrd="0" destOrd="0" presId="urn:microsoft.com/office/officeart/2008/layout/HorizontalMultiLevelHierarchy"/>
    <dgm:cxn modelId="{2A45D810-2367-4C48-A3F1-27F072B14E58}" srcId="{A44A77E6-244F-4DBA-AEED-717279256873}" destId="{C2671B7D-68FC-4E97-97C8-2999D0BA9920}" srcOrd="1" destOrd="0" parTransId="{D5224679-8587-489B-8B0F-DB911BBDCA3D}" sibTransId="{8AE6A98F-00B5-46D5-AEA2-AE8A39D561EA}"/>
    <dgm:cxn modelId="{60334549-DA86-47D2-9BB9-E80C2A734655}" srcId="{C2671B7D-68FC-4E97-97C8-2999D0BA9920}" destId="{49C668F4-3A50-4461-947B-730798F3C8F7}" srcOrd="0" destOrd="0" parTransId="{B8308447-077D-4EAC-B3ED-AF6F823B7E11}" sibTransId="{9BBCEDB5-6032-44C6-AC52-0471B03D6256}"/>
    <dgm:cxn modelId="{1C0C6B18-AE4C-4446-8EC4-6A76DA1B512E}" srcId="{C2671B7D-68FC-4E97-97C8-2999D0BA9920}" destId="{A154BDFA-FC09-4BB3-90C7-C8F5999B6736}" srcOrd="1" destOrd="0" parTransId="{DE8BC6C3-53CC-4EC8-BB84-7DCAB87E0CF2}" sibTransId="{B507F2F0-9923-446D-BF75-9728556DDC6E}"/>
    <dgm:cxn modelId="{C22D5775-3F1A-4DAE-AE7A-E3660A2B10BA}" type="presOf" srcId="{A154BDFA-FC09-4BB3-90C7-C8F5999B6736}" destId="{A6B3D68C-AB97-4926-89B6-0EA9842B1315}" srcOrd="0" destOrd="0" presId="urn:microsoft.com/office/officeart/2008/layout/HorizontalMultiLevelHierarchy"/>
    <dgm:cxn modelId="{4DDCC8F1-1658-4B87-BB40-13828BF9E271}" type="presOf" srcId="{49C668F4-3A50-4461-947B-730798F3C8F7}" destId="{D4FAF60D-C1E3-4BF9-BA05-12D067E7EE98}" srcOrd="0" destOrd="0" presId="urn:microsoft.com/office/officeart/2008/layout/HorizontalMultiLevelHierarchy"/>
    <dgm:cxn modelId="{7FCA1DBA-A78D-486A-994D-A6E10956EC1B}" type="presOf" srcId="{D5224679-8587-489B-8B0F-DB911BBDCA3D}" destId="{9AC7AD74-23D1-4C5D-9651-172E68C08FF6}" srcOrd="1" destOrd="0" presId="urn:microsoft.com/office/officeart/2008/layout/HorizontalMultiLevelHierarchy"/>
    <dgm:cxn modelId="{5CBB0579-CCE9-4806-B1E2-93EC9C9B0F5F}" type="presOf" srcId="{FFE4BB18-1DF0-4746-8657-6C3B7C094B72}" destId="{8F7C776A-B894-45B0-A495-768660C7537B}" srcOrd="0" destOrd="0" presId="urn:microsoft.com/office/officeart/2008/layout/HorizontalMultiLevelHierarchy"/>
    <dgm:cxn modelId="{5830A7EB-E060-4B36-BA81-78F0F5CEC16E}" type="presOf" srcId="{89B00725-BFC2-4E6B-83F8-602187D63C6D}" destId="{C79526B4-1973-4982-ACEF-95FB5DE6D121}" srcOrd="0" destOrd="0" presId="urn:microsoft.com/office/officeart/2008/layout/HorizontalMultiLevelHierarchy"/>
    <dgm:cxn modelId="{0F4BAB8F-5365-43D5-9E93-B2F7183D790E}" srcId="{5061761B-74AC-4B76-A2CB-7B0892507754}" destId="{FFE4BB18-1DF0-4746-8657-6C3B7C094B72}" srcOrd="0" destOrd="0" parTransId="{4B6FE934-7056-4EB6-930E-0584A1B32AE4}" sibTransId="{ADDA3C9E-EE4D-4C75-BCE7-14DD3A29A906}"/>
    <dgm:cxn modelId="{E0102F2E-8A2F-43A6-A0AA-8F1397DF640B}" type="presOf" srcId="{5A594672-0872-4745-977B-D4EA7B70CE04}" destId="{F12FF422-4188-4085-944E-56D6F6B1D4B6}" srcOrd="1" destOrd="0" presId="urn:microsoft.com/office/officeart/2008/layout/HorizontalMultiLevelHierarchy"/>
    <dgm:cxn modelId="{ED0840E4-75B1-4175-AD77-804EC99D038E}" type="presOf" srcId="{D0266510-8E20-4EDD-BB4B-51F1BA2260BD}" destId="{C966BABF-0D20-4FA8-9D85-AAC656C29AF9}" srcOrd="0" destOrd="0" presId="urn:microsoft.com/office/officeart/2008/layout/HorizontalMultiLevelHierarchy"/>
    <dgm:cxn modelId="{9E1FC010-8512-4B28-98EB-EF257D45E40B}" srcId="{409D10B0-1903-4A4A-8AB2-15E5FA130F4C}" destId="{DF6DF97B-9B60-42F6-9343-0B38C0481652}" srcOrd="1" destOrd="0" parTransId="{9F6A8BB6-1478-4786-957F-4B25EB6966DA}" sibTransId="{17959410-3806-4CC5-BF24-C0FDB73A5BAB}"/>
    <dgm:cxn modelId="{3C6B53B3-1D6F-4C62-9885-12C30F3347C5}" type="presOf" srcId="{A226C724-A117-4BFC-A754-E03D51328A1E}" destId="{3F99E51A-42FC-4050-A319-E0442716F0A8}" srcOrd="0" destOrd="0" presId="urn:microsoft.com/office/officeart/2008/layout/HorizontalMultiLevelHierarchy"/>
    <dgm:cxn modelId="{96DD63D4-90F5-47CB-92CA-FA36BE496B1C}" srcId="{FFE4BB18-1DF0-4746-8657-6C3B7C094B72}" destId="{409D10B0-1903-4A4A-8AB2-15E5FA130F4C}" srcOrd="1" destOrd="0" parTransId="{6B78D759-DB0C-4BD9-80DB-DB0343F90E00}" sibTransId="{66B0DD17-1E4F-4DE5-8E85-321C87F027CA}"/>
    <dgm:cxn modelId="{8160F992-3815-4CCC-BDE1-AC4CE8A9A8BF}" type="presOf" srcId="{D0266510-8E20-4EDD-BB4B-51F1BA2260BD}" destId="{335637FF-518F-40FC-9379-72C4AC795AAB}" srcOrd="1" destOrd="0" presId="urn:microsoft.com/office/officeart/2008/layout/HorizontalMultiLevelHierarchy"/>
    <dgm:cxn modelId="{D36E4DCD-7468-4E1A-B26B-C9FA595D16E6}" type="presOf" srcId="{129DF19C-DDCF-4B01-8FFF-6348ADF9DC59}" destId="{D694ADDF-923C-459D-B702-4DCD77C493A1}" srcOrd="0" destOrd="0" presId="urn:microsoft.com/office/officeart/2008/layout/HorizontalMultiLevelHierarchy"/>
    <dgm:cxn modelId="{E39F5DCD-09B6-4F1F-89C1-EC23411253A9}" srcId="{A44A77E6-244F-4DBA-AEED-717279256873}" destId="{9CAAB2D7-54F4-48C0-BDE3-5D3199694CF8}" srcOrd="0" destOrd="0" parTransId="{A226C724-A117-4BFC-A754-E03D51328A1E}" sibTransId="{607F08BA-CFFB-4B73-B5DF-C80592DF4F5C}"/>
    <dgm:cxn modelId="{251D574C-1050-4BCD-A969-BF1A92CCB5AA}" type="presOf" srcId="{C2671B7D-68FC-4E97-97C8-2999D0BA9920}" destId="{22DCE420-FEF7-42C7-8E30-9E21A850E0D8}" srcOrd="0" destOrd="0" presId="urn:microsoft.com/office/officeart/2008/layout/HorizontalMultiLevelHierarchy"/>
    <dgm:cxn modelId="{43C78C67-84EC-4A0D-9BF9-B0FAFF95DB3D}" srcId="{FFE4BB18-1DF0-4746-8657-6C3B7C094B72}" destId="{56AD2053-9086-4ED5-8686-2C90F26E9937}" srcOrd="0" destOrd="0" parTransId="{AA22C4AB-17A8-4E18-9713-0A458D8CC5C7}" sibTransId="{0D34D4C1-59ED-4F6C-90AD-81A03862DA27}"/>
    <dgm:cxn modelId="{7BC3E045-7834-4840-9F8D-EA208A468909}" srcId="{409D10B0-1903-4A4A-8AB2-15E5FA130F4C}" destId="{F2753F59-65B4-451F-B061-2644205067CE}" srcOrd="0" destOrd="0" parTransId="{5A594672-0872-4745-977B-D4EA7B70CE04}" sibTransId="{C2EF95AA-8116-4C0E-B6E4-CB7795845ED3}"/>
    <dgm:cxn modelId="{BE07D088-3A31-4554-B49C-E4F8E6FDF1BF}" type="presOf" srcId="{5A594672-0872-4745-977B-D4EA7B70CE04}" destId="{6A6C18A8-8A47-4092-9D9C-F9F014CF0664}" srcOrd="0" destOrd="0" presId="urn:microsoft.com/office/officeart/2008/layout/HorizontalMultiLevelHierarchy"/>
    <dgm:cxn modelId="{DAB379B3-37C9-4703-A505-5A1C9D8FA2F6}" type="presOf" srcId="{AA22C4AB-17A8-4E18-9713-0A458D8CC5C7}" destId="{304ECD90-6783-4020-8548-00B05C99DF41}" srcOrd="1" destOrd="0" presId="urn:microsoft.com/office/officeart/2008/layout/HorizontalMultiLevelHierarchy"/>
    <dgm:cxn modelId="{89DA66E9-5A71-4CF6-A8DF-2C795C134D79}" type="presOf" srcId="{5061761B-74AC-4B76-A2CB-7B0892507754}" destId="{256FEC82-62DC-468F-8FB0-DBD53F4531FC}" srcOrd="0" destOrd="0" presId="urn:microsoft.com/office/officeart/2008/layout/HorizontalMultiLevelHierarchy"/>
    <dgm:cxn modelId="{6401C288-1877-4C00-A8B9-957C2E670BED}" type="presOf" srcId="{D2E01861-6C74-48C1-BED5-0F8B101C1CCD}" destId="{7D8868E4-1A9E-401D-A2AB-0B08095C44E6}" srcOrd="0" destOrd="0" presId="urn:microsoft.com/office/officeart/2008/layout/HorizontalMultiLevelHierarchy"/>
    <dgm:cxn modelId="{6A47B5FE-66F0-4F48-B365-59611A27072F}" type="presOf" srcId="{56AD2053-9086-4ED5-8686-2C90F26E9937}" destId="{B69C90C0-6ED2-4744-B7DD-B4FB8AF9E977}" srcOrd="0" destOrd="0" presId="urn:microsoft.com/office/officeart/2008/layout/HorizontalMultiLevelHierarchy"/>
    <dgm:cxn modelId="{5045DE36-974B-4FAA-BF98-6631C3E74FE5}" type="presOf" srcId="{C0F72E4C-6C0A-4729-BC94-643156426D3A}" destId="{4ACAD5EB-0EAB-40CD-B415-F9254C6743EC}" srcOrd="0" destOrd="0" presId="urn:microsoft.com/office/officeart/2008/layout/HorizontalMultiLevelHierarchy"/>
    <dgm:cxn modelId="{5DFF9FFA-70A1-4A7A-B8C9-294EC525DB36}" type="presOf" srcId="{9FB8E7F4-E547-485E-942E-C14CE7650776}" destId="{521B3934-4AEE-476A-BD23-A751DCDAADCC}" srcOrd="0" destOrd="0" presId="urn:microsoft.com/office/officeart/2008/layout/HorizontalMultiLevelHierarchy"/>
    <dgm:cxn modelId="{F8CF55B3-2427-48CB-BF91-96E2D30CF1E3}" type="presOf" srcId="{B8308447-077D-4EAC-B3ED-AF6F823B7E11}" destId="{DC046D8A-39FC-4451-9848-29031D025F55}" srcOrd="1" destOrd="0" presId="urn:microsoft.com/office/officeart/2008/layout/HorizontalMultiLevelHierarchy"/>
    <dgm:cxn modelId="{08376D2C-7A24-4386-977E-F7416D636FDF}" type="presOf" srcId="{2D2E54A9-49C3-4CC8-B314-3D11E9573D9B}" destId="{FB96E0C3-1E4E-4346-B2A9-3C624FA96DD1}" srcOrd="0" destOrd="0" presId="urn:microsoft.com/office/officeart/2008/layout/HorizontalMultiLevelHierarchy"/>
    <dgm:cxn modelId="{1196407D-FD5A-4E2B-8479-8D76BFB25E46}" type="presOf" srcId="{6B78D759-DB0C-4BD9-80DB-DB0343F90E00}" destId="{C0BAB591-D7FA-4BA7-921C-709A024C468C}" srcOrd="0" destOrd="0" presId="urn:microsoft.com/office/officeart/2008/layout/HorizontalMultiLevelHierarchy"/>
    <dgm:cxn modelId="{AFE405A5-BED5-47EB-A807-C949A7103D33}" type="presOf" srcId="{9CAAB2D7-54F4-48C0-BDE3-5D3199694CF8}" destId="{3D4075DC-CFB0-4FFD-81BF-0F68C381F169}" srcOrd="0" destOrd="0" presId="urn:microsoft.com/office/officeart/2008/layout/HorizontalMultiLevelHierarchy"/>
    <dgm:cxn modelId="{17EC28A1-13E9-4A94-83CB-210DE9F1E479}" type="presOf" srcId="{F2753F59-65B4-451F-B061-2644205067CE}" destId="{10EAA41B-C283-4DA2-BE94-7EFBC65BB918}" srcOrd="0" destOrd="0" presId="urn:microsoft.com/office/officeart/2008/layout/HorizontalMultiLevelHierarchy"/>
    <dgm:cxn modelId="{3F4060AF-103A-498F-9099-5EEE1A365C90}" type="presParOf" srcId="{256FEC82-62DC-468F-8FB0-DBD53F4531FC}" destId="{C88D34D0-2DF1-4611-A3EA-018AED7CBF3B}" srcOrd="0" destOrd="0" presId="urn:microsoft.com/office/officeart/2008/layout/HorizontalMultiLevelHierarchy"/>
    <dgm:cxn modelId="{1D9DE045-4050-4E31-A6BF-1FC516796C91}" type="presParOf" srcId="{C88D34D0-2DF1-4611-A3EA-018AED7CBF3B}" destId="{8F7C776A-B894-45B0-A495-768660C7537B}" srcOrd="0" destOrd="0" presId="urn:microsoft.com/office/officeart/2008/layout/HorizontalMultiLevelHierarchy"/>
    <dgm:cxn modelId="{3711FD9A-26BC-42C3-8553-D0BE0A6F73B9}" type="presParOf" srcId="{C88D34D0-2DF1-4611-A3EA-018AED7CBF3B}" destId="{3C6427EC-79B4-460C-9FAC-C672BA9179BF}" srcOrd="1" destOrd="0" presId="urn:microsoft.com/office/officeart/2008/layout/HorizontalMultiLevelHierarchy"/>
    <dgm:cxn modelId="{4E46C599-E302-4402-8D12-5F77605A6AF9}" type="presParOf" srcId="{3C6427EC-79B4-460C-9FAC-C672BA9179BF}" destId="{7E3CC274-4726-4C3D-AE04-C5D637D30C4D}" srcOrd="0" destOrd="0" presId="urn:microsoft.com/office/officeart/2008/layout/HorizontalMultiLevelHierarchy"/>
    <dgm:cxn modelId="{199EDF71-B716-4345-85C5-FB16F83BF77A}" type="presParOf" srcId="{7E3CC274-4726-4C3D-AE04-C5D637D30C4D}" destId="{304ECD90-6783-4020-8548-00B05C99DF41}" srcOrd="0" destOrd="0" presId="urn:microsoft.com/office/officeart/2008/layout/HorizontalMultiLevelHierarchy"/>
    <dgm:cxn modelId="{325533F9-6789-4C9F-A5B6-F3F0D4878983}" type="presParOf" srcId="{3C6427EC-79B4-460C-9FAC-C672BA9179BF}" destId="{46CC17ED-FFC7-4C83-AA6C-BA324C5268B8}" srcOrd="1" destOrd="0" presId="urn:microsoft.com/office/officeart/2008/layout/HorizontalMultiLevelHierarchy"/>
    <dgm:cxn modelId="{7093A6D5-90AB-45BB-9437-C586AB763B22}" type="presParOf" srcId="{46CC17ED-FFC7-4C83-AA6C-BA324C5268B8}" destId="{B69C90C0-6ED2-4744-B7DD-B4FB8AF9E977}" srcOrd="0" destOrd="0" presId="urn:microsoft.com/office/officeart/2008/layout/HorizontalMultiLevelHierarchy"/>
    <dgm:cxn modelId="{5F75B598-3A4B-4ACF-B8EC-778CE9AE41F8}" type="presParOf" srcId="{46CC17ED-FFC7-4C83-AA6C-BA324C5268B8}" destId="{07C84854-62C8-48B8-BFC9-81567FD8B3BA}" srcOrd="1" destOrd="0" presId="urn:microsoft.com/office/officeart/2008/layout/HorizontalMultiLevelHierarchy"/>
    <dgm:cxn modelId="{1201AEE4-1BB7-4292-8BC8-B0D5A3DB5CF3}" type="presParOf" srcId="{3C6427EC-79B4-460C-9FAC-C672BA9179BF}" destId="{C0BAB591-D7FA-4BA7-921C-709A024C468C}" srcOrd="2" destOrd="0" presId="urn:microsoft.com/office/officeart/2008/layout/HorizontalMultiLevelHierarchy"/>
    <dgm:cxn modelId="{55A6AB2E-DA48-4853-99CC-11A171673A29}" type="presParOf" srcId="{C0BAB591-D7FA-4BA7-921C-709A024C468C}" destId="{1F69E749-C9FF-4B3B-9936-719E81D762EB}" srcOrd="0" destOrd="0" presId="urn:microsoft.com/office/officeart/2008/layout/HorizontalMultiLevelHierarchy"/>
    <dgm:cxn modelId="{4D3AF674-75A4-4BEF-84C3-8B1DF2CEC727}" type="presParOf" srcId="{3C6427EC-79B4-460C-9FAC-C672BA9179BF}" destId="{F8CC54DF-6ACA-499E-A140-BB8CED74033C}" srcOrd="3" destOrd="0" presId="urn:microsoft.com/office/officeart/2008/layout/HorizontalMultiLevelHierarchy"/>
    <dgm:cxn modelId="{4C163E6A-56D3-4F8E-BA51-3555E23B3670}" type="presParOf" srcId="{F8CC54DF-6ACA-499E-A140-BB8CED74033C}" destId="{446E5179-B0B6-430F-9B86-5E7F14190B8F}" srcOrd="0" destOrd="0" presId="urn:microsoft.com/office/officeart/2008/layout/HorizontalMultiLevelHierarchy"/>
    <dgm:cxn modelId="{4720F9E5-EACA-45D1-9D18-C0A0597C5A54}" type="presParOf" srcId="{F8CC54DF-6ACA-499E-A140-BB8CED74033C}" destId="{4553CD39-698E-43BB-8933-69567D607798}" srcOrd="1" destOrd="0" presId="urn:microsoft.com/office/officeart/2008/layout/HorizontalMultiLevelHierarchy"/>
    <dgm:cxn modelId="{EBCDF2FC-6357-44BA-871C-F88E9AA3E511}" type="presParOf" srcId="{4553CD39-698E-43BB-8933-69567D607798}" destId="{6A6C18A8-8A47-4092-9D9C-F9F014CF0664}" srcOrd="0" destOrd="0" presId="urn:microsoft.com/office/officeart/2008/layout/HorizontalMultiLevelHierarchy"/>
    <dgm:cxn modelId="{CCE2B211-8EAD-4A0A-B0F7-0F7B1770547F}" type="presParOf" srcId="{6A6C18A8-8A47-4092-9D9C-F9F014CF0664}" destId="{F12FF422-4188-4085-944E-56D6F6B1D4B6}" srcOrd="0" destOrd="0" presId="urn:microsoft.com/office/officeart/2008/layout/HorizontalMultiLevelHierarchy"/>
    <dgm:cxn modelId="{8CF70CAF-2CF1-4A1F-A477-A4B85F2D3168}" type="presParOf" srcId="{4553CD39-698E-43BB-8933-69567D607798}" destId="{53FCF4EE-2668-4075-B3A0-28DE9891F730}" srcOrd="1" destOrd="0" presId="urn:microsoft.com/office/officeart/2008/layout/HorizontalMultiLevelHierarchy"/>
    <dgm:cxn modelId="{3C715A3E-1533-446A-8365-5E0F73A4E97F}" type="presParOf" srcId="{53FCF4EE-2668-4075-B3A0-28DE9891F730}" destId="{10EAA41B-C283-4DA2-BE94-7EFBC65BB918}" srcOrd="0" destOrd="0" presId="urn:microsoft.com/office/officeart/2008/layout/HorizontalMultiLevelHierarchy"/>
    <dgm:cxn modelId="{0D066131-CE8E-459D-B8C5-5AA78C6B7BBE}" type="presParOf" srcId="{53FCF4EE-2668-4075-B3A0-28DE9891F730}" destId="{81F0B4A8-26B5-4D21-A297-6E669D9BBE9E}" srcOrd="1" destOrd="0" presId="urn:microsoft.com/office/officeart/2008/layout/HorizontalMultiLevelHierarchy"/>
    <dgm:cxn modelId="{FB7426CF-FA1A-4E24-A4C8-8CE5347002D6}" type="presParOf" srcId="{4553CD39-698E-43BB-8933-69567D607798}" destId="{66BD6784-9635-40C4-B92C-CB74D10FDB09}" srcOrd="2" destOrd="0" presId="urn:microsoft.com/office/officeart/2008/layout/HorizontalMultiLevelHierarchy"/>
    <dgm:cxn modelId="{DCA717AB-EB5E-4516-BB37-0860ADE25047}" type="presParOf" srcId="{66BD6784-9635-40C4-B92C-CB74D10FDB09}" destId="{B949FB51-A9E4-4090-AF7C-F4983BD24C9F}" srcOrd="0" destOrd="0" presId="urn:microsoft.com/office/officeart/2008/layout/HorizontalMultiLevelHierarchy"/>
    <dgm:cxn modelId="{3960CBC4-B225-441E-887A-05D910E4AA9F}" type="presParOf" srcId="{4553CD39-698E-43BB-8933-69567D607798}" destId="{D80735F3-06C5-43F2-BA9D-A75A904D4449}" srcOrd="3" destOrd="0" presId="urn:microsoft.com/office/officeart/2008/layout/HorizontalMultiLevelHierarchy"/>
    <dgm:cxn modelId="{B0021004-90E2-4681-BCA2-FFA90A86DD17}" type="presParOf" srcId="{D80735F3-06C5-43F2-BA9D-A75A904D4449}" destId="{371CA19B-3D22-42FD-8875-39E2D47664F2}" srcOrd="0" destOrd="0" presId="urn:microsoft.com/office/officeart/2008/layout/HorizontalMultiLevelHierarchy"/>
    <dgm:cxn modelId="{E0CEF15D-2795-448C-BEBF-83A9B42F5F73}" type="presParOf" srcId="{D80735F3-06C5-43F2-BA9D-A75A904D4449}" destId="{209BED3D-B560-4C0E-8DAF-61FBE3AE0FBB}" srcOrd="1" destOrd="0" presId="urn:microsoft.com/office/officeart/2008/layout/HorizontalMultiLevelHierarchy"/>
    <dgm:cxn modelId="{1CE53DC2-27E6-4CEC-92CE-1F3681D25063}" type="presParOf" srcId="{209BED3D-B560-4C0E-8DAF-61FBE3AE0FBB}" destId="{C79526B4-1973-4982-ACEF-95FB5DE6D121}" srcOrd="0" destOrd="0" presId="urn:microsoft.com/office/officeart/2008/layout/HorizontalMultiLevelHierarchy"/>
    <dgm:cxn modelId="{B3912E8B-E8B3-4CD3-A0D3-F37D0E7AC9E3}" type="presParOf" srcId="{C79526B4-1973-4982-ACEF-95FB5DE6D121}" destId="{856E419C-1E7D-44EE-8A31-BA75542F7354}" srcOrd="0" destOrd="0" presId="urn:microsoft.com/office/officeart/2008/layout/HorizontalMultiLevelHierarchy"/>
    <dgm:cxn modelId="{6E5EE9F3-7B0E-45EB-84ED-C8C7A2E090E2}" type="presParOf" srcId="{209BED3D-B560-4C0E-8DAF-61FBE3AE0FBB}" destId="{995465CF-B051-4BAF-9B1C-0301E0226D6D}" srcOrd="1" destOrd="0" presId="urn:microsoft.com/office/officeart/2008/layout/HorizontalMultiLevelHierarchy"/>
    <dgm:cxn modelId="{A4D706ED-AEDD-4AE0-B34C-4AF8F240E1D8}" type="presParOf" srcId="{995465CF-B051-4BAF-9B1C-0301E0226D6D}" destId="{7D8868E4-1A9E-401D-A2AB-0B08095C44E6}" srcOrd="0" destOrd="0" presId="urn:microsoft.com/office/officeart/2008/layout/HorizontalMultiLevelHierarchy"/>
    <dgm:cxn modelId="{7A2A00A9-BA09-4B84-857E-16FE67F26BD6}" type="presParOf" srcId="{995465CF-B051-4BAF-9B1C-0301E0226D6D}" destId="{7B490BB7-F59D-40EB-A8B3-E016B9500BF9}" srcOrd="1" destOrd="0" presId="urn:microsoft.com/office/officeart/2008/layout/HorizontalMultiLevelHierarchy"/>
    <dgm:cxn modelId="{F912DE34-9DB0-4D10-BFD8-CE0332EFD9F4}" type="presParOf" srcId="{7B490BB7-F59D-40EB-A8B3-E016B9500BF9}" destId="{FB96E0C3-1E4E-4346-B2A9-3C624FA96DD1}" srcOrd="0" destOrd="0" presId="urn:microsoft.com/office/officeart/2008/layout/HorizontalMultiLevelHierarchy"/>
    <dgm:cxn modelId="{14FFB276-239E-46DA-AD8A-8EDF0CB75EA8}" type="presParOf" srcId="{FB96E0C3-1E4E-4346-B2A9-3C624FA96DD1}" destId="{3BC8D43A-D33B-4C7E-AC3B-C615DB20706A}" srcOrd="0" destOrd="0" presId="urn:microsoft.com/office/officeart/2008/layout/HorizontalMultiLevelHierarchy"/>
    <dgm:cxn modelId="{DB8B4809-2F4E-489B-B096-404004526DEC}" type="presParOf" srcId="{7B490BB7-F59D-40EB-A8B3-E016B9500BF9}" destId="{CE2D1349-0C2B-4B6D-8600-9026283D5138}" srcOrd="1" destOrd="0" presId="urn:microsoft.com/office/officeart/2008/layout/HorizontalMultiLevelHierarchy"/>
    <dgm:cxn modelId="{75DFBB0B-6A3E-4E83-B755-64328A8EA79D}" type="presParOf" srcId="{CE2D1349-0C2B-4B6D-8600-9026283D5138}" destId="{BF9CA09B-84B1-4701-930D-091E2877E2D7}" srcOrd="0" destOrd="0" presId="urn:microsoft.com/office/officeart/2008/layout/HorizontalMultiLevelHierarchy"/>
    <dgm:cxn modelId="{2CECB427-6346-4B69-8FCC-A4B2A08ADADB}" type="presParOf" srcId="{CE2D1349-0C2B-4B6D-8600-9026283D5138}" destId="{C169E3E9-FCDA-4BEE-A561-DD234BD0602A}" srcOrd="1" destOrd="0" presId="urn:microsoft.com/office/officeart/2008/layout/HorizontalMultiLevelHierarchy"/>
    <dgm:cxn modelId="{D1862EFC-B5A5-4C1E-BFC7-0D6B2CEE22A8}" type="presParOf" srcId="{7B490BB7-F59D-40EB-A8B3-E016B9500BF9}" destId="{7044259F-89CB-48AF-AD22-D5E3D8659130}" srcOrd="2" destOrd="0" presId="urn:microsoft.com/office/officeart/2008/layout/HorizontalMultiLevelHierarchy"/>
    <dgm:cxn modelId="{2A99382D-7EF6-4882-884C-4978F375EB6E}" type="presParOf" srcId="{7044259F-89CB-48AF-AD22-D5E3D8659130}" destId="{072678F6-F29B-4040-9242-3EF9E36DBB6F}" srcOrd="0" destOrd="0" presId="urn:microsoft.com/office/officeart/2008/layout/HorizontalMultiLevelHierarchy"/>
    <dgm:cxn modelId="{1945A594-E8B3-4596-8946-B2A858512DAA}" type="presParOf" srcId="{7B490BB7-F59D-40EB-A8B3-E016B9500BF9}" destId="{B370640D-EB59-4756-B2EB-C4C6AD1E42FF}" srcOrd="3" destOrd="0" presId="urn:microsoft.com/office/officeart/2008/layout/HorizontalMultiLevelHierarchy"/>
    <dgm:cxn modelId="{512AEC36-F5E7-4286-BAE9-D2B671D24A1B}" type="presParOf" srcId="{B370640D-EB59-4756-B2EB-C4C6AD1E42FF}" destId="{521B3934-4AEE-476A-BD23-A751DCDAADCC}" srcOrd="0" destOrd="0" presId="urn:microsoft.com/office/officeart/2008/layout/HorizontalMultiLevelHierarchy"/>
    <dgm:cxn modelId="{F89CC68F-4C08-459D-949D-81CCAC6A263A}" type="presParOf" srcId="{B370640D-EB59-4756-B2EB-C4C6AD1E42FF}" destId="{02BB02CD-F349-4B4C-9D0B-04CA5A2B23C9}" srcOrd="1" destOrd="0" presId="urn:microsoft.com/office/officeart/2008/layout/HorizontalMultiLevelHierarchy"/>
    <dgm:cxn modelId="{B53C1BB3-D11E-4679-8358-34AFE096805C}" type="presParOf" srcId="{209BED3D-B560-4C0E-8DAF-61FBE3AE0FBB}" destId="{4ACAD5EB-0EAB-40CD-B415-F9254C6743EC}" srcOrd="2" destOrd="0" presId="urn:microsoft.com/office/officeart/2008/layout/HorizontalMultiLevelHierarchy"/>
    <dgm:cxn modelId="{2A7CFCA4-4720-4AEE-8454-EC979E3FD269}" type="presParOf" srcId="{4ACAD5EB-0EAB-40CD-B415-F9254C6743EC}" destId="{BC6A721D-0421-4279-8855-ECDD01D1CEDA}" srcOrd="0" destOrd="0" presId="urn:microsoft.com/office/officeart/2008/layout/HorizontalMultiLevelHierarchy"/>
    <dgm:cxn modelId="{B2BC6F5C-CEA2-4CB8-A0C5-E4E483AB22AD}" type="presParOf" srcId="{209BED3D-B560-4C0E-8DAF-61FBE3AE0FBB}" destId="{5EF2F44B-48E4-4343-AD51-AE880ED699AF}" srcOrd="3" destOrd="0" presId="urn:microsoft.com/office/officeart/2008/layout/HorizontalMultiLevelHierarchy"/>
    <dgm:cxn modelId="{14EFEF07-7AA5-43FE-9C21-B4982A2FA6F8}" type="presParOf" srcId="{5EF2F44B-48E4-4343-AD51-AE880ED699AF}" destId="{CD0578D4-E420-4C30-8EF5-28975519E940}" srcOrd="0" destOrd="0" presId="urn:microsoft.com/office/officeart/2008/layout/HorizontalMultiLevelHierarchy"/>
    <dgm:cxn modelId="{5D85DB23-600D-4672-9356-4A6DE6876162}" type="presParOf" srcId="{5EF2F44B-48E4-4343-AD51-AE880ED699AF}" destId="{58268CEB-DDD9-4F6C-AB04-6240BA155771}" srcOrd="1" destOrd="0" presId="urn:microsoft.com/office/officeart/2008/layout/HorizontalMultiLevelHierarchy"/>
    <dgm:cxn modelId="{35E60EF4-C1D6-4440-BEA8-47CFEF00A479}" type="presParOf" srcId="{58268CEB-DDD9-4F6C-AB04-6240BA155771}" destId="{3F99E51A-42FC-4050-A319-E0442716F0A8}" srcOrd="0" destOrd="0" presId="urn:microsoft.com/office/officeart/2008/layout/HorizontalMultiLevelHierarchy"/>
    <dgm:cxn modelId="{745173A6-5E0B-4647-9C78-2C1E560C0341}" type="presParOf" srcId="{3F99E51A-42FC-4050-A319-E0442716F0A8}" destId="{8A6C45AF-51EF-4865-B51D-1FBCDF21DCED}" srcOrd="0" destOrd="0" presId="urn:microsoft.com/office/officeart/2008/layout/HorizontalMultiLevelHierarchy"/>
    <dgm:cxn modelId="{371ED668-6BE7-49D7-92F3-77C3C98D6C14}" type="presParOf" srcId="{58268CEB-DDD9-4F6C-AB04-6240BA155771}" destId="{BA626CC4-6425-4FCA-83C0-7286EE97BC0F}" srcOrd="1" destOrd="0" presId="urn:microsoft.com/office/officeart/2008/layout/HorizontalMultiLevelHierarchy"/>
    <dgm:cxn modelId="{360E6746-B894-45F9-BC6A-C50D22E877D0}" type="presParOf" srcId="{BA626CC4-6425-4FCA-83C0-7286EE97BC0F}" destId="{3D4075DC-CFB0-4FFD-81BF-0F68C381F169}" srcOrd="0" destOrd="0" presId="urn:microsoft.com/office/officeart/2008/layout/HorizontalMultiLevelHierarchy"/>
    <dgm:cxn modelId="{C5D04411-E26C-4F02-8D18-C87023D2E8CB}" type="presParOf" srcId="{BA626CC4-6425-4FCA-83C0-7286EE97BC0F}" destId="{238DFFEF-006D-4ADA-B509-9C6D62676403}" srcOrd="1" destOrd="0" presId="urn:microsoft.com/office/officeart/2008/layout/HorizontalMultiLevelHierarchy"/>
    <dgm:cxn modelId="{05C714E1-80F9-4839-B0E5-BFCC475CAAC1}" type="presParOf" srcId="{58268CEB-DDD9-4F6C-AB04-6240BA155771}" destId="{8DC3C2A8-0B0F-4A45-86CC-CF8DDDFB691C}" srcOrd="2" destOrd="0" presId="urn:microsoft.com/office/officeart/2008/layout/HorizontalMultiLevelHierarchy"/>
    <dgm:cxn modelId="{43E51F77-98E8-4303-A3F6-C30855538FE8}" type="presParOf" srcId="{8DC3C2A8-0B0F-4A45-86CC-CF8DDDFB691C}" destId="{9AC7AD74-23D1-4C5D-9651-172E68C08FF6}" srcOrd="0" destOrd="0" presId="urn:microsoft.com/office/officeart/2008/layout/HorizontalMultiLevelHierarchy"/>
    <dgm:cxn modelId="{FE0D6D44-86B1-4DCA-B5C8-460DBEF62C4B}" type="presParOf" srcId="{58268CEB-DDD9-4F6C-AB04-6240BA155771}" destId="{FC7154B3-91CB-47FD-B6F5-F834AA85AA0D}" srcOrd="3" destOrd="0" presId="urn:microsoft.com/office/officeart/2008/layout/HorizontalMultiLevelHierarchy"/>
    <dgm:cxn modelId="{FEFE07F4-BB36-4181-AFF2-C08F062E66B6}" type="presParOf" srcId="{FC7154B3-91CB-47FD-B6F5-F834AA85AA0D}" destId="{22DCE420-FEF7-42C7-8E30-9E21A850E0D8}" srcOrd="0" destOrd="0" presId="urn:microsoft.com/office/officeart/2008/layout/HorizontalMultiLevelHierarchy"/>
    <dgm:cxn modelId="{8945E889-7860-401D-B746-1F5258EA57C8}" type="presParOf" srcId="{FC7154B3-91CB-47FD-B6F5-F834AA85AA0D}" destId="{730B1853-6B61-41B4-97F8-1EFEA20084C3}" srcOrd="1" destOrd="0" presId="urn:microsoft.com/office/officeart/2008/layout/HorizontalMultiLevelHierarchy"/>
    <dgm:cxn modelId="{E6F1C91C-DF6D-4774-97D0-CDFD57155E14}" type="presParOf" srcId="{730B1853-6B61-41B4-97F8-1EFEA20084C3}" destId="{D2E43C06-8DEF-4174-A021-12B2E885D201}" srcOrd="0" destOrd="0" presId="urn:microsoft.com/office/officeart/2008/layout/HorizontalMultiLevelHierarchy"/>
    <dgm:cxn modelId="{F362759C-1547-42B8-8291-5505411E8352}" type="presParOf" srcId="{D2E43C06-8DEF-4174-A021-12B2E885D201}" destId="{DC046D8A-39FC-4451-9848-29031D025F55}" srcOrd="0" destOrd="0" presId="urn:microsoft.com/office/officeart/2008/layout/HorizontalMultiLevelHierarchy"/>
    <dgm:cxn modelId="{ED8EAC70-4920-4D60-8D22-4E0EDEF5F5FB}" type="presParOf" srcId="{730B1853-6B61-41B4-97F8-1EFEA20084C3}" destId="{59085030-D3D2-44BB-BFA1-F8B7A400E25E}" srcOrd="1" destOrd="0" presId="urn:microsoft.com/office/officeart/2008/layout/HorizontalMultiLevelHierarchy"/>
    <dgm:cxn modelId="{6C645428-37EA-47E5-9674-FD95EFA602A5}" type="presParOf" srcId="{59085030-D3D2-44BB-BFA1-F8B7A400E25E}" destId="{D4FAF60D-C1E3-4BF9-BA05-12D067E7EE98}" srcOrd="0" destOrd="0" presId="urn:microsoft.com/office/officeart/2008/layout/HorizontalMultiLevelHierarchy"/>
    <dgm:cxn modelId="{C8FCB264-D9B3-4596-B519-4F75912CF510}" type="presParOf" srcId="{59085030-D3D2-44BB-BFA1-F8B7A400E25E}" destId="{DB9D7181-A7B2-4FF6-B106-B0A33DF5C23F}" srcOrd="1" destOrd="0" presId="urn:microsoft.com/office/officeart/2008/layout/HorizontalMultiLevelHierarchy"/>
    <dgm:cxn modelId="{51DEF380-34BF-4411-A98C-C6E910DCFF2A}" type="presParOf" srcId="{730B1853-6B61-41B4-97F8-1EFEA20084C3}" destId="{BAFECFA7-F732-4788-AFCD-0F9FD39AAD8B}" srcOrd="2" destOrd="0" presId="urn:microsoft.com/office/officeart/2008/layout/HorizontalMultiLevelHierarchy"/>
    <dgm:cxn modelId="{01BF64B5-723C-4FCA-AE80-052743EA613F}" type="presParOf" srcId="{BAFECFA7-F732-4788-AFCD-0F9FD39AAD8B}" destId="{2EC91F9E-9058-4B6F-A831-4074A260CD45}" srcOrd="0" destOrd="0" presId="urn:microsoft.com/office/officeart/2008/layout/HorizontalMultiLevelHierarchy"/>
    <dgm:cxn modelId="{9E0B1E04-5A8C-4C80-B68E-3DD78ED3AC1B}" type="presParOf" srcId="{730B1853-6B61-41B4-97F8-1EFEA20084C3}" destId="{8A0DD91E-86E3-40CD-BD4C-ACE80A8AA995}" srcOrd="3" destOrd="0" presId="urn:microsoft.com/office/officeart/2008/layout/HorizontalMultiLevelHierarchy"/>
    <dgm:cxn modelId="{2DDF9682-B7BE-48D2-B3D4-C91A46D1974D}" type="presParOf" srcId="{8A0DD91E-86E3-40CD-BD4C-ACE80A8AA995}" destId="{A6B3D68C-AB97-4926-89B6-0EA9842B1315}" srcOrd="0" destOrd="0" presId="urn:microsoft.com/office/officeart/2008/layout/HorizontalMultiLevelHierarchy"/>
    <dgm:cxn modelId="{409C4C07-F033-43D1-AB06-EBDBEAB4DAE6}" type="presParOf" srcId="{8A0DD91E-86E3-40CD-BD4C-ACE80A8AA995}" destId="{BDAD930F-A89F-4124-86FE-9215B3E0EDDB}" srcOrd="1" destOrd="0" presId="urn:microsoft.com/office/officeart/2008/layout/HorizontalMultiLevelHierarchy"/>
    <dgm:cxn modelId="{93A8DF08-58B7-4A59-91B1-C530B2BB7E0D}" type="presParOf" srcId="{209BED3D-B560-4C0E-8DAF-61FBE3AE0FBB}" destId="{C966BABF-0D20-4FA8-9D85-AAC656C29AF9}" srcOrd="4" destOrd="0" presId="urn:microsoft.com/office/officeart/2008/layout/HorizontalMultiLevelHierarchy"/>
    <dgm:cxn modelId="{8A545ED6-277D-4162-B65C-771F074A030E}" type="presParOf" srcId="{C966BABF-0D20-4FA8-9D85-AAC656C29AF9}" destId="{335637FF-518F-40FC-9379-72C4AC795AAB}" srcOrd="0" destOrd="0" presId="urn:microsoft.com/office/officeart/2008/layout/HorizontalMultiLevelHierarchy"/>
    <dgm:cxn modelId="{391B20CF-6917-45FA-8CB5-156077ED0E0C}" type="presParOf" srcId="{209BED3D-B560-4C0E-8DAF-61FBE3AE0FBB}" destId="{E30A7ECF-8DF6-4BA0-AF40-B83F4BF9DE7B}" srcOrd="5" destOrd="0" presId="urn:microsoft.com/office/officeart/2008/layout/HorizontalMultiLevelHierarchy"/>
    <dgm:cxn modelId="{257B95C7-586B-4496-9CFB-9F659CB47872}" type="presParOf" srcId="{E30A7ECF-8DF6-4BA0-AF40-B83F4BF9DE7B}" destId="{D694ADDF-923C-459D-B702-4DCD77C493A1}" srcOrd="0" destOrd="0" presId="urn:microsoft.com/office/officeart/2008/layout/HorizontalMultiLevelHierarchy"/>
    <dgm:cxn modelId="{4787B931-11EE-405A-8077-D2CD364A78B6}" type="presParOf" srcId="{E30A7ECF-8DF6-4BA0-AF40-B83F4BF9DE7B}" destId="{C4F70D56-ED40-4796-8BFB-ECD6E046295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6BABF-0D20-4FA8-9D85-AAC656C29AF9}">
      <dsp:nvSpPr>
        <dsp:cNvPr id="0" name=""/>
        <dsp:cNvSpPr/>
      </dsp:nvSpPr>
      <dsp:spPr>
        <a:xfrm>
          <a:off x="6257904" y="3538200"/>
          <a:ext cx="367571" cy="1050604"/>
        </a:xfrm>
        <a:custGeom>
          <a:avLst/>
          <a:gdLst/>
          <a:ahLst/>
          <a:cxnLst/>
          <a:rect l="0" t="0" r="0" b="0"/>
          <a:pathLst>
            <a:path>
              <a:moveTo>
                <a:pt x="367571" y="0"/>
              </a:moveTo>
              <a:lnTo>
                <a:pt x="183785" y="0"/>
              </a:lnTo>
              <a:lnTo>
                <a:pt x="183785" y="1050604"/>
              </a:lnTo>
              <a:lnTo>
                <a:pt x="0" y="105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13864" y="4035676"/>
        <a:ext cx="55652" cy="55652"/>
      </dsp:txXfrm>
    </dsp:sp>
    <dsp:sp modelId="{BAFECFA7-F732-4788-AFCD-0F9FD39AAD8B}">
      <dsp:nvSpPr>
        <dsp:cNvPr id="0" name=""/>
        <dsp:cNvSpPr/>
      </dsp:nvSpPr>
      <dsp:spPr>
        <a:xfrm>
          <a:off x="1847046" y="4238603"/>
          <a:ext cx="367571" cy="448431"/>
        </a:xfrm>
        <a:custGeom>
          <a:avLst/>
          <a:gdLst/>
          <a:ahLst/>
          <a:cxnLst/>
          <a:rect l="0" t="0" r="0" b="0"/>
          <a:pathLst>
            <a:path>
              <a:moveTo>
                <a:pt x="367571" y="0"/>
              </a:moveTo>
              <a:lnTo>
                <a:pt x="183785" y="0"/>
              </a:lnTo>
              <a:lnTo>
                <a:pt x="183785" y="448431"/>
              </a:lnTo>
              <a:lnTo>
                <a:pt x="0" y="4484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16336" y="4448323"/>
        <a:ext cx="28991" cy="28991"/>
      </dsp:txXfrm>
    </dsp:sp>
    <dsp:sp modelId="{D2E43C06-8DEF-4174-A021-12B2E885D201}">
      <dsp:nvSpPr>
        <dsp:cNvPr id="0" name=""/>
        <dsp:cNvSpPr/>
      </dsp:nvSpPr>
      <dsp:spPr>
        <a:xfrm>
          <a:off x="1847046" y="3888401"/>
          <a:ext cx="367571" cy="350201"/>
        </a:xfrm>
        <a:custGeom>
          <a:avLst/>
          <a:gdLst/>
          <a:ahLst/>
          <a:cxnLst/>
          <a:rect l="0" t="0" r="0" b="0"/>
          <a:pathLst>
            <a:path>
              <a:moveTo>
                <a:pt x="367571" y="350201"/>
              </a:moveTo>
              <a:lnTo>
                <a:pt x="183785" y="350201"/>
              </a:lnTo>
              <a:lnTo>
                <a:pt x="183785"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18139" y="4050810"/>
        <a:ext cx="25384" cy="25384"/>
      </dsp:txXfrm>
    </dsp:sp>
    <dsp:sp modelId="{8DC3C2A8-0B0F-4A45-86CC-CF8DDDFB691C}">
      <dsp:nvSpPr>
        <dsp:cNvPr id="0" name=""/>
        <dsp:cNvSpPr/>
      </dsp:nvSpPr>
      <dsp:spPr>
        <a:xfrm>
          <a:off x="4052475" y="3888401"/>
          <a:ext cx="367571" cy="350201"/>
        </a:xfrm>
        <a:custGeom>
          <a:avLst/>
          <a:gdLst/>
          <a:ahLst/>
          <a:cxnLst/>
          <a:rect l="0" t="0" r="0" b="0"/>
          <a:pathLst>
            <a:path>
              <a:moveTo>
                <a:pt x="367571" y="0"/>
              </a:moveTo>
              <a:lnTo>
                <a:pt x="183785" y="0"/>
              </a:lnTo>
              <a:lnTo>
                <a:pt x="183785" y="350201"/>
              </a:lnTo>
              <a:lnTo>
                <a:pt x="0" y="3502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3569" y="4050810"/>
        <a:ext cx="25384" cy="25384"/>
      </dsp:txXfrm>
    </dsp:sp>
    <dsp:sp modelId="{3F99E51A-42FC-4050-A319-E0442716F0A8}">
      <dsp:nvSpPr>
        <dsp:cNvPr id="0" name=""/>
        <dsp:cNvSpPr/>
      </dsp:nvSpPr>
      <dsp:spPr>
        <a:xfrm>
          <a:off x="4052475" y="3538200"/>
          <a:ext cx="367571" cy="350201"/>
        </a:xfrm>
        <a:custGeom>
          <a:avLst/>
          <a:gdLst/>
          <a:ahLst/>
          <a:cxnLst/>
          <a:rect l="0" t="0" r="0" b="0"/>
          <a:pathLst>
            <a:path>
              <a:moveTo>
                <a:pt x="367571" y="350201"/>
              </a:moveTo>
              <a:lnTo>
                <a:pt x="183785" y="350201"/>
              </a:lnTo>
              <a:lnTo>
                <a:pt x="183785"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3569" y="3700608"/>
        <a:ext cx="25384" cy="25384"/>
      </dsp:txXfrm>
    </dsp:sp>
    <dsp:sp modelId="{4ACAD5EB-0EAB-40CD-B415-F9254C6743EC}">
      <dsp:nvSpPr>
        <dsp:cNvPr id="0" name=""/>
        <dsp:cNvSpPr/>
      </dsp:nvSpPr>
      <dsp:spPr>
        <a:xfrm>
          <a:off x="6257904" y="3538200"/>
          <a:ext cx="367571" cy="350201"/>
        </a:xfrm>
        <a:custGeom>
          <a:avLst/>
          <a:gdLst/>
          <a:ahLst/>
          <a:cxnLst/>
          <a:rect l="0" t="0" r="0" b="0"/>
          <a:pathLst>
            <a:path>
              <a:moveTo>
                <a:pt x="367571" y="0"/>
              </a:moveTo>
              <a:lnTo>
                <a:pt x="183785" y="0"/>
              </a:lnTo>
              <a:lnTo>
                <a:pt x="183785" y="350201"/>
              </a:lnTo>
              <a:lnTo>
                <a:pt x="0" y="3502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28998" y="3700608"/>
        <a:ext cx="25384" cy="25384"/>
      </dsp:txXfrm>
    </dsp:sp>
    <dsp:sp modelId="{7044259F-89CB-48AF-AD22-D5E3D8659130}">
      <dsp:nvSpPr>
        <dsp:cNvPr id="0" name=""/>
        <dsp:cNvSpPr/>
      </dsp:nvSpPr>
      <dsp:spPr>
        <a:xfrm>
          <a:off x="4052475" y="2487595"/>
          <a:ext cx="367571" cy="350201"/>
        </a:xfrm>
        <a:custGeom>
          <a:avLst/>
          <a:gdLst/>
          <a:ahLst/>
          <a:cxnLst/>
          <a:rect l="0" t="0" r="0" b="0"/>
          <a:pathLst>
            <a:path>
              <a:moveTo>
                <a:pt x="367571" y="0"/>
              </a:moveTo>
              <a:lnTo>
                <a:pt x="183785" y="0"/>
              </a:lnTo>
              <a:lnTo>
                <a:pt x="183785" y="350201"/>
              </a:lnTo>
              <a:lnTo>
                <a:pt x="0" y="3502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3569" y="2650004"/>
        <a:ext cx="25384" cy="25384"/>
      </dsp:txXfrm>
    </dsp:sp>
    <dsp:sp modelId="{FB96E0C3-1E4E-4346-B2A9-3C624FA96DD1}">
      <dsp:nvSpPr>
        <dsp:cNvPr id="0" name=""/>
        <dsp:cNvSpPr/>
      </dsp:nvSpPr>
      <dsp:spPr>
        <a:xfrm>
          <a:off x="4052475" y="2137394"/>
          <a:ext cx="367571" cy="350201"/>
        </a:xfrm>
        <a:custGeom>
          <a:avLst/>
          <a:gdLst/>
          <a:ahLst/>
          <a:cxnLst/>
          <a:rect l="0" t="0" r="0" b="0"/>
          <a:pathLst>
            <a:path>
              <a:moveTo>
                <a:pt x="367571" y="350201"/>
              </a:moveTo>
              <a:lnTo>
                <a:pt x="183785" y="350201"/>
              </a:lnTo>
              <a:lnTo>
                <a:pt x="183785"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3569" y="2299802"/>
        <a:ext cx="25384" cy="25384"/>
      </dsp:txXfrm>
    </dsp:sp>
    <dsp:sp modelId="{C79526B4-1973-4982-ACEF-95FB5DE6D121}">
      <dsp:nvSpPr>
        <dsp:cNvPr id="0" name=""/>
        <dsp:cNvSpPr/>
      </dsp:nvSpPr>
      <dsp:spPr>
        <a:xfrm>
          <a:off x="6257904" y="2487595"/>
          <a:ext cx="367571" cy="1050604"/>
        </a:xfrm>
        <a:custGeom>
          <a:avLst/>
          <a:gdLst/>
          <a:ahLst/>
          <a:cxnLst/>
          <a:rect l="0" t="0" r="0" b="0"/>
          <a:pathLst>
            <a:path>
              <a:moveTo>
                <a:pt x="367571" y="1050604"/>
              </a:moveTo>
              <a:lnTo>
                <a:pt x="183785" y="1050604"/>
              </a:lnTo>
              <a:lnTo>
                <a:pt x="183785"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13864" y="2985071"/>
        <a:ext cx="55652" cy="55652"/>
      </dsp:txXfrm>
    </dsp:sp>
    <dsp:sp modelId="{66BD6784-9635-40C4-B92C-CB74D10FDB09}">
      <dsp:nvSpPr>
        <dsp:cNvPr id="0" name=""/>
        <dsp:cNvSpPr/>
      </dsp:nvSpPr>
      <dsp:spPr>
        <a:xfrm>
          <a:off x="8463334" y="3187998"/>
          <a:ext cx="367571" cy="350201"/>
        </a:xfrm>
        <a:custGeom>
          <a:avLst/>
          <a:gdLst/>
          <a:ahLst/>
          <a:cxnLst/>
          <a:rect l="0" t="0" r="0" b="0"/>
          <a:pathLst>
            <a:path>
              <a:moveTo>
                <a:pt x="367571" y="0"/>
              </a:moveTo>
              <a:lnTo>
                <a:pt x="183785" y="0"/>
              </a:lnTo>
              <a:lnTo>
                <a:pt x="183785" y="350201"/>
              </a:lnTo>
              <a:lnTo>
                <a:pt x="0" y="3502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634427" y="3350407"/>
        <a:ext cx="25384" cy="25384"/>
      </dsp:txXfrm>
    </dsp:sp>
    <dsp:sp modelId="{6A6C18A8-8A47-4092-9D9C-F9F014CF0664}">
      <dsp:nvSpPr>
        <dsp:cNvPr id="0" name=""/>
        <dsp:cNvSpPr/>
      </dsp:nvSpPr>
      <dsp:spPr>
        <a:xfrm>
          <a:off x="8463334" y="2837797"/>
          <a:ext cx="367571" cy="350201"/>
        </a:xfrm>
        <a:custGeom>
          <a:avLst/>
          <a:gdLst/>
          <a:ahLst/>
          <a:cxnLst/>
          <a:rect l="0" t="0" r="0" b="0"/>
          <a:pathLst>
            <a:path>
              <a:moveTo>
                <a:pt x="367571" y="350201"/>
              </a:moveTo>
              <a:lnTo>
                <a:pt x="183785" y="350201"/>
              </a:lnTo>
              <a:lnTo>
                <a:pt x="183785"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634427" y="3000205"/>
        <a:ext cx="25384" cy="25384"/>
      </dsp:txXfrm>
    </dsp:sp>
    <dsp:sp modelId="{C0BAB591-D7FA-4BA7-921C-709A024C468C}">
      <dsp:nvSpPr>
        <dsp:cNvPr id="0" name=""/>
        <dsp:cNvSpPr/>
      </dsp:nvSpPr>
      <dsp:spPr>
        <a:xfrm>
          <a:off x="10668763" y="2814824"/>
          <a:ext cx="252727" cy="373174"/>
        </a:xfrm>
        <a:custGeom>
          <a:avLst/>
          <a:gdLst/>
          <a:ahLst/>
          <a:cxnLst/>
          <a:rect l="0" t="0" r="0" b="0"/>
          <a:pathLst>
            <a:path>
              <a:moveTo>
                <a:pt x="252727" y="0"/>
              </a:moveTo>
              <a:lnTo>
                <a:pt x="126363" y="0"/>
              </a:lnTo>
              <a:lnTo>
                <a:pt x="126363" y="373174"/>
              </a:lnTo>
              <a:lnTo>
                <a:pt x="0" y="3731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cs typeface="B Titr" panose="00000700000000000000" pitchFamily="2" charset="-78"/>
          </a:endParaRPr>
        </a:p>
      </dsp:txBody>
      <dsp:txXfrm>
        <a:off x="10783859" y="2990144"/>
        <a:ext cx="22535" cy="22535"/>
      </dsp:txXfrm>
    </dsp:sp>
    <dsp:sp modelId="{7E3CC274-4726-4C3D-AE04-C5D637D30C4D}">
      <dsp:nvSpPr>
        <dsp:cNvPr id="0" name=""/>
        <dsp:cNvSpPr/>
      </dsp:nvSpPr>
      <dsp:spPr>
        <a:xfrm>
          <a:off x="10668763" y="2487595"/>
          <a:ext cx="252727" cy="327228"/>
        </a:xfrm>
        <a:custGeom>
          <a:avLst/>
          <a:gdLst/>
          <a:ahLst/>
          <a:cxnLst/>
          <a:rect l="0" t="0" r="0" b="0"/>
          <a:pathLst>
            <a:path>
              <a:moveTo>
                <a:pt x="252727" y="327228"/>
              </a:moveTo>
              <a:lnTo>
                <a:pt x="126363" y="327228"/>
              </a:lnTo>
              <a:lnTo>
                <a:pt x="126363"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cs typeface="B Titr" panose="00000700000000000000" pitchFamily="2" charset="-78"/>
          </a:endParaRPr>
        </a:p>
      </dsp:txBody>
      <dsp:txXfrm>
        <a:off x="10784790" y="2640873"/>
        <a:ext cx="20673" cy="20673"/>
      </dsp:txXfrm>
    </dsp:sp>
    <dsp:sp modelId="{8F7C776A-B894-45B0-A495-768660C7537B}">
      <dsp:nvSpPr>
        <dsp:cNvPr id="0" name=""/>
        <dsp:cNvSpPr/>
      </dsp:nvSpPr>
      <dsp:spPr>
        <a:xfrm rot="5400000">
          <a:off x="9727119" y="2534662"/>
          <a:ext cx="2949065"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اسماعیلیه</a:t>
          </a:r>
          <a:endParaRPr lang="en-US" sz="2500" kern="1200" dirty="0">
            <a:cs typeface="B Titr" panose="00000700000000000000" pitchFamily="2" charset="-78"/>
          </a:endParaRPr>
        </a:p>
      </dsp:txBody>
      <dsp:txXfrm>
        <a:off x="9727119" y="2534662"/>
        <a:ext cx="2949065" cy="560322"/>
      </dsp:txXfrm>
    </dsp:sp>
    <dsp:sp modelId="{B69C90C0-6ED2-4744-B7DD-B4FB8AF9E977}">
      <dsp:nvSpPr>
        <dsp:cNvPr id="0" name=""/>
        <dsp:cNvSpPr/>
      </dsp:nvSpPr>
      <dsp:spPr>
        <a:xfrm>
          <a:off x="8830905" y="2207434"/>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خالصه(واقفیه)</a:t>
          </a:r>
          <a:endParaRPr lang="en-US" sz="2500" kern="1200" dirty="0">
            <a:cs typeface="B Titr" panose="00000700000000000000" pitchFamily="2" charset="-78"/>
          </a:endParaRPr>
        </a:p>
      </dsp:txBody>
      <dsp:txXfrm>
        <a:off x="8830905" y="2207434"/>
        <a:ext cx="1837857" cy="560322"/>
      </dsp:txXfrm>
    </dsp:sp>
    <dsp:sp modelId="{446E5179-B0B6-430F-9B86-5E7F14190B8F}">
      <dsp:nvSpPr>
        <dsp:cNvPr id="0" name=""/>
        <dsp:cNvSpPr/>
      </dsp:nvSpPr>
      <dsp:spPr>
        <a:xfrm>
          <a:off x="8830905" y="2907837"/>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مبارکیه</a:t>
          </a:r>
          <a:endParaRPr lang="en-US" sz="2500" kern="1200" dirty="0">
            <a:cs typeface="B Titr" panose="00000700000000000000" pitchFamily="2" charset="-78"/>
          </a:endParaRPr>
        </a:p>
      </dsp:txBody>
      <dsp:txXfrm>
        <a:off x="8830905" y="2907837"/>
        <a:ext cx="1837857" cy="560322"/>
      </dsp:txXfrm>
    </dsp:sp>
    <dsp:sp modelId="{10EAA41B-C283-4DA2-BE94-7EFBC65BB918}">
      <dsp:nvSpPr>
        <dsp:cNvPr id="0" name=""/>
        <dsp:cNvSpPr/>
      </dsp:nvSpPr>
      <dsp:spPr>
        <a:xfrm>
          <a:off x="6625476" y="2557636"/>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قرامطه</a:t>
          </a:r>
          <a:endParaRPr lang="en-US" sz="2500" kern="1200" dirty="0">
            <a:cs typeface="B Titr" panose="00000700000000000000" pitchFamily="2" charset="-78"/>
          </a:endParaRPr>
        </a:p>
      </dsp:txBody>
      <dsp:txXfrm>
        <a:off x="6625476" y="2557636"/>
        <a:ext cx="1837857" cy="560322"/>
      </dsp:txXfrm>
    </dsp:sp>
    <dsp:sp modelId="{371CA19B-3D22-42FD-8875-39E2D47664F2}">
      <dsp:nvSpPr>
        <dsp:cNvPr id="0" name=""/>
        <dsp:cNvSpPr/>
      </dsp:nvSpPr>
      <dsp:spPr>
        <a:xfrm>
          <a:off x="6625476" y="3258039"/>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فاطمیان(مصر)</a:t>
          </a:r>
          <a:endParaRPr lang="en-US" sz="2500" kern="1200" dirty="0">
            <a:cs typeface="B Titr" panose="00000700000000000000" pitchFamily="2" charset="-78"/>
          </a:endParaRPr>
        </a:p>
      </dsp:txBody>
      <dsp:txXfrm>
        <a:off x="6625476" y="3258039"/>
        <a:ext cx="1837857" cy="560322"/>
      </dsp:txXfrm>
    </dsp:sp>
    <dsp:sp modelId="{7D8868E4-1A9E-401D-A2AB-0B08095C44E6}">
      <dsp:nvSpPr>
        <dsp:cNvPr id="0" name=""/>
        <dsp:cNvSpPr/>
      </dsp:nvSpPr>
      <dsp:spPr>
        <a:xfrm>
          <a:off x="4420047" y="2207434"/>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نزاریه(ایران)</a:t>
          </a:r>
          <a:endParaRPr lang="en-US" sz="2500" kern="1200" dirty="0">
            <a:cs typeface="B Titr" panose="00000700000000000000" pitchFamily="2" charset="-78"/>
          </a:endParaRPr>
        </a:p>
      </dsp:txBody>
      <dsp:txXfrm>
        <a:off x="4420047" y="2207434"/>
        <a:ext cx="1837857" cy="560322"/>
      </dsp:txXfrm>
    </dsp:sp>
    <dsp:sp modelId="{BF9CA09B-84B1-4701-930D-091E2877E2D7}">
      <dsp:nvSpPr>
        <dsp:cNvPr id="0" name=""/>
        <dsp:cNvSpPr/>
      </dsp:nvSpPr>
      <dsp:spPr>
        <a:xfrm>
          <a:off x="2214617" y="1857233"/>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مومن شاهی</a:t>
          </a:r>
          <a:endParaRPr lang="en-US" sz="2500" kern="1200" dirty="0">
            <a:cs typeface="B Titr" panose="00000700000000000000" pitchFamily="2" charset="-78"/>
          </a:endParaRPr>
        </a:p>
      </dsp:txBody>
      <dsp:txXfrm>
        <a:off x="2214617" y="1857233"/>
        <a:ext cx="1837857" cy="560322"/>
      </dsp:txXfrm>
    </dsp:sp>
    <dsp:sp modelId="{521B3934-4AEE-476A-BD23-A751DCDAADCC}">
      <dsp:nvSpPr>
        <dsp:cNvPr id="0" name=""/>
        <dsp:cNvSpPr/>
      </dsp:nvSpPr>
      <dsp:spPr>
        <a:xfrm>
          <a:off x="2214617" y="2557636"/>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قاسم شاهی</a:t>
          </a:r>
          <a:endParaRPr lang="en-US" sz="2500" kern="1200" dirty="0">
            <a:cs typeface="B Titr" panose="00000700000000000000" pitchFamily="2" charset="-78"/>
          </a:endParaRPr>
        </a:p>
      </dsp:txBody>
      <dsp:txXfrm>
        <a:off x="2214617" y="2557636"/>
        <a:ext cx="1837857" cy="560322"/>
      </dsp:txXfrm>
    </dsp:sp>
    <dsp:sp modelId="{CD0578D4-E420-4C30-8EF5-28975519E940}">
      <dsp:nvSpPr>
        <dsp:cNvPr id="0" name=""/>
        <dsp:cNvSpPr/>
      </dsp:nvSpPr>
      <dsp:spPr>
        <a:xfrm>
          <a:off x="4420047" y="3608240"/>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مستعلویه</a:t>
          </a:r>
          <a:endParaRPr lang="en-US" sz="2500" kern="1200" dirty="0">
            <a:cs typeface="B Titr" panose="00000700000000000000" pitchFamily="2" charset="-78"/>
          </a:endParaRPr>
        </a:p>
      </dsp:txBody>
      <dsp:txXfrm>
        <a:off x="4420047" y="3608240"/>
        <a:ext cx="1837857" cy="560322"/>
      </dsp:txXfrm>
    </dsp:sp>
    <dsp:sp modelId="{3D4075DC-CFB0-4FFD-81BF-0F68C381F169}">
      <dsp:nvSpPr>
        <dsp:cNvPr id="0" name=""/>
        <dsp:cNvSpPr/>
      </dsp:nvSpPr>
      <dsp:spPr>
        <a:xfrm>
          <a:off x="2214617" y="3258039"/>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حافظیه</a:t>
          </a:r>
        </a:p>
      </dsp:txBody>
      <dsp:txXfrm>
        <a:off x="2214617" y="3258039"/>
        <a:ext cx="1837857" cy="560322"/>
      </dsp:txXfrm>
    </dsp:sp>
    <dsp:sp modelId="{22DCE420-FEF7-42C7-8E30-9E21A850E0D8}">
      <dsp:nvSpPr>
        <dsp:cNvPr id="0" name=""/>
        <dsp:cNvSpPr/>
      </dsp:nvSpPr>
      <dsp:spPr>
        <a:xfrm>
          <a:off x="2214617" y="3958442"/>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طیبیه</a:t>
          </a:r>
        </a:p>
      </dsp:txBody>
      <dsp:txXfrm>
        <a:off x="2214617" y="3958442"/>
        <a:ext cx="1837857" cy="560322"/>
      </dsp:txXfrm>
    </dsp:sp>
    <dsp:sp modelId="{D4FAF60D-C1E3-4BF9-BA05-12D067E7EE98}">
      <dsp:nvSpPr>
        <dsp:cNvPr id="0" name=""/>
        <dsp:cNvSpPr/>
      </dsp:nvSpPr>
      <dsp:spPr>
        <a:xfrm>
          <a:off x="17550" y="3510010"/>
          <a:ext cx="1829495" cy="7567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70000"/>
            </a:lnSpc>
            <a:spcBef>
              <a:spcPct val="0"/>
            </a:spcBef>
            <a:spcAft>
              <a:spcPts val="0"/>
            </a:spcAft>
          </a:pPr>
          <a:r>
            <a:rPr lang="fa-IR" sz="2500" kern="1200" dirty="0" smtClean="0">
              <a:cs typeface="B Titr" panose="00000700000000000000" pitchFamily="2" charset="-78"/>
            </a:rPr>
            <a:t>داوودیه</a:t>
          </a:r>
        </a:p>
        <a:p>
          <a:pPr lvl="0" algn="ctr" defTabSz="1111250">
            <a:lnSpc>
              <a:spcPct val="70000"/>
            </a:lnSpc>
            <a:spcBef>
              <a:spcPct val="0"/>
            </a:spcBef>
            <a:spcAft>
              <a:spcPts val="0"/>
            </a:spcAft>
          </a:pPr>
          <a:r>
            <a:rPr lang="fa-IR" sz="1500" kern="1200" dirty="0" smtClean="0">
              <a:cs typeface="B Titr" panose="00000700000000000000" pitchFamily="2" charset="-78"/>
            </a:rPr>
            <a:t>(بُهره های هندی)</a:t>
          </a:r>
        </a:p>
      </dsp:txBody>
      <dsp:txXfrm>
        <a:off x="17550" y="3510010"/>
        <a:ext cx="1829495" cy="756782"/>
      </dsp:txXfrm>
    </dsp:sp>
    <dsp:sp modelId="{A6B3D68C-AB97-4926-89B6-0EA9842B1315}">
      <dsp:nvSpPr>
        <dsp:cNvPr id="0" name=""/>
        <dsp:cNvSpPr/>
      </dsp:nvSpPr>
      <dsp:spPr>
        <a:xfrm>
          <a:off x="9188" y="4406873"/>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سلیمانیه</a:t>
          </a:r>
          <a:endParaRPr lang="en-US" sz="2500" kern="1200" dirty="0">
            <a:cs typeface="B Titr" panose="00000700000000000000" pitchFamily="2" charset="-78"/>
          </a:endParaRPr>
        </a:p>
      </dsp:txBody>
      <dsp:txXfrm>
        <a:off x="9188" y="4406873"/>
        <a:ext cx="1837857" cy="560322"/>
      </dsp:txXfrm>
    </dsp:sp>
    <dsp:sp modelId="{D694ADDF-923C-459D-B702-4DCD77C493A1}">
      <dsp:nvSpPr>
        <dsp:cNvPr id="0" name=""/>
        <dsp:cNvSpPr/>
      </dsp:nvSpPr>
      <dsp:spPr>
        <a:xfrm>
          <a:off x="4420047" y="4308643"/>
          <a:ext cx="1837857" cy="5603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a-IR" sz="2500" kern="1200" dirty="0" smtClean="0">
              <a:cs typeface="B Titr" panose="00000700000000000000" pitchFamily="2" charset="-78"/>
            </a:rPr>
            <a:t>دروزیه</a:t>
          </a:r>
          <a:endParaRPr lang="en-US" sz="2500" kern="1200" dirty="0">
            <a:cs typeface="B Titr" panose="00000700000000000000" pitchFamily="2" charset="-78"/>
          </a:endParaRPr>
        </a:p>
      </dsp:txBody>
      <dsp:txXfrm>
        <a:off x="4420047" y="4308643"/>
        <a:ext cx="1837857" cy="56032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DC80F-B546-44E0-AE3D-B281A8511172}"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161702071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DC80F-B546-44E0-AE3D-B281A8511172}"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254980123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DC80F-B546-44E0-AE3D-B281A8511172}"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131403922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DC80F-B546-44E0-AE3D-B281A8511172}"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304107928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DC80F-B546-44E0-AE3D-B281A8511172}"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229203800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DC80F-B546-44E0-AE3D-B281A8511172}"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8037358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DC80F-B546-44E0-AE3D-B281A8511172}"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98400741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DC80F-B546-44E0-AE3D-B281A8511172}"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387861110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C80F-B546-44E0-AE3D-B281A8511172}"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5847791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DC80F-B546-44E0-AE3D-B281A8511172}"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296038234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DC80F-B546-44E0-AE3D-B281A8511172}"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8F152-8CE5-43B1-9F95-E8D175D091C3}" type="slidenum">
              <a:rPr lang="en-US" smtClean="0"/>
              <a:t>‹#›</a:t>
            </a:fld>
            <a:endParaRPr lang="en-US"/>
          </a:p>
        </p:txBody>
      </p:sp>
    </p:spTree>
    <p:extLst>
      <p:ext uri="{BB962C8B-B14F-4D97-AF65-F5344CB8AC3E}">
        <p14:creationId xmlns:p14="http://schemas.microsoft.com/office/powerpoint/2010/main" val="245383282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DC80F-B546-44E0-AE3D-B281A8511172}" type="datetimeFigureOut">
              <a:rPr lang="en-US" smtClean="0"/>
              <a:t>6/26/2014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8F152-8CE5-43B1-9F95-E8D175D091C3}" type="slidenum">
              <a:rPr lang="en-US" smtClean="0"/>
              <a:t>‹#›</a:t>
            </a:fld>
            <a:endParaRPr lang="en-US"/>
          </a:p>
        </p:txBody>
      </p:sp>
    </p:spTree>
    <p:extLst>
      <p:ext uri="{BB962C8B-B14F-4D97-AF65-F5344CB8AC3E}">
        <p14:creationId xmlns:p14="http://schemas.microsoft.com/office/powerpoint/2010/main" val="159890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30673024"/>
              </p:ext>
            </p:extLst>
          </p:nvPr>
        </p:nvGraphicFramePr>
        <p:xfrm>
          <a:off x="351692" y="323557"/>
          <a:ext cx="11605846" cy="6330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308209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257577" y="103625"/>
            <a:ext cx="11753657" cy="7528471"/>
          </a:xfrm>
          <a:prstGeom prst="rect">
            <a:avLst/>
          </a:prstGeom>
        </p:spPr>
        <p:txBody>
          <a:bodyPr wrap="square">
            <a:spAutoFit/>
          </a:bodyPr>
          <a:lstStyle/>
          <a:p>
            <a:pPr algn="just" rtl="1">
              <a:lnSpc>
                <a:spcPct val="107000"/>
              </a:lnSpc>
              <a:spcAft>
                <a:spcPts val="800"/>
              </a:spcAft>
            </a:pPr>
            <a:r>
              <a:rPr lang="ar-SA" sz="2500" dirty="0" smtClean="0">
                <a:latin typeface="Calibri" panose="020F0502020204030204" pitchFamily="34" charset="0"/>
                <a:ea typeface="Calibri" panose="020F0502020204030204" pitchFamily="34" charset="0"/>
                <a:cs typeface="B Titr" panose="00000700000000000000" pitchFamily="2" charset="-78"/>
              </a:rPr>
              <a:t>نزاریه </a:t>
            </a:r>
            <a:r>
              <a:rPr lang="ar-SA" sz="2500" dirty="0">
                <a:latin typeface="Calibri" panose="020F0502020204030204" pitchFamily="34" charset="0"/>
                <a:ea typeface="Calibri" panose="020F0502020204030204" pitchFamily="34" charset="0"/>
                <a:cs typeface="B Titr" panose="00000700000000000000" pitchFamily="2" charset="-78"/>
              </a:rPr>
              <a:t>قاسم شاهی </a:t>
            </a:r>
            <a:endParaRPr lang="en-US" sz="25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ar-SA" sz="2500" dirty="0">
                <a:latin typeface="Calibri" panose="020F0502020204030204" pitchFamily="34" charset="0"/>
                <a:ea typeface="Calibri" panose="020F0502020204030204" pitchFamily="34" charset="0"/>
                <a:cs typeface="B Mitra" panose="00000400000000000000" pitchFamily="2" charset="-78"/>
              </a:rPr>
              <a:t>در شاخة نزاري‌ قاسم‌شاهى‌ نيز امامان‌ از مخفى‌گاههاي‌ مختلف‌ خود در آذربايجان‌، فعاليتهاي‌ بسيار محدود دعوت‌ خود را رهبري‌ مى‌كردند. اسلام‌ شاه‌ مقر خود را براي‌ هميشه‌ از آذربايجان‌ به‌ حومة قم‌ در ايران‌ مركزي‌ منتقل‌ كرد‌؛ در زمان‌ همو قرية انجدان‌، واقع‌ در دشت‌ فراهان‌ بين‌ اراك‌ و قم‌، به‌ عنوان‌ محل‌ دائمى‌ استقرار امامان‌ قاسم‌شاهى‌ و مركز دعوتشان‌ برگزيده‌ شد. </a:t>
            </a:r>
            <a:r>
              <a:rPr lang="ar-SA" sz="2500" dirty="0">
                <a:latin typeface="Calibri" panose="020F0502020204030204" pitchFamily="34" charset="0"/>
                <a:ea typeface="Calibri" panose="020F0502020204030204" pitchFamily="34" charset="0"/>
                <a:cs typeface="B Mitra" panose="00000400000000000000" pitchFamily="2" charset="-78"/>
              </a:rPr>
              <a:t>از هنگام‌ سقوط الموت‌، امامان‌ قاسم‌شاهى‌ و پيروانشان‌ در ايران‌ تدريجاً به‌ ميزان‌ قابل‌ توجهى‌ در پوشش‌تصوف‌ تقيه‌ مى‌كردند و در ظاهر به‌ صورت‌ يكى‌ از طريقه‌هاي‌ صوفى‌ درآمده‌ بود</a:t>
            </a:r>
            <a:r>
              <a:rPr lang="ar-SA" sz="2500" dirty="0" smtClean="0">
                <a:latin typeface="Calibri" panose="020F0502020204030204" pitchFamily="34" charset="0"/>
                <a:ea typeface="Calibri" panose="020F0502020204030204" pitchFamily="34" charset="0"/>
                <a:cs typeface="B Mitra" panose="00000400000000000000" pitchFamily="2" charset="-78"/>
              </a:rPr>
              <a:t>.</a:t>
            </a:r>
            <a:endParaRPr lang="fa-IR" sz="2500" dirty="0" smtClean="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000" dirty="0" smtClean="0">
                <a:effectLst/>
                <a:latin typeface="Calibri" panose="020F0502020204030204" pitchFamily="34" charset="0"/>
                <a:ea typeface="Calibri" panose="020F0502020204030204" pitchFamily="34" charset="0"/>
                <a:cs typeface="B Titr" panose="00000700000000000000" pitchFamily="2" charset="-78"/>
              </a:rPr>
              <a:t>تجدید حیات نزاریه قاسم شاهی</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dirty="0" smtClean="0">
                <a:effectLst/>
                <a:latin typeface="Calibri" panose="020F0502020204030204" pitchFamily="34" charset="0"/>
                <a:ea typeface="Calibri" panose="020F0502020204030204" pitchFamily="34" charset="0"/>
                <a:cs typeface="B Mitra" panose="00000400000000000000" pitchFamily="2" charset="-78"/>
              </a:rPr>
              <a:t>از زمان‌ مستنصر دوم‌، فرزند محمد بن‌ اسلام‌شاه‌ و سى‌ و دومين‌ امام‌ قاسم‌شاهى‌ كه‌ در حدود سال‌ 868ق‌/1464م‌ به‌ امامت‌ رسيد، دورة جديدي‌ در تاريخ‌ نزاريان‌ اين‌ شاخه‌ آغاز شد كه‌ تا آخر قرن‌ 11ق‌/17م‌ به‌ طول‌ انجاميد.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000" dirty="0" smtClean="0">
                <a:effectLst/>
                <a:latin typeface="Calibri" panose="020F0502020204030204" pitchFamily="34" charset="0"/>
                <a:ea typeface="Calibri" panose="020F0502020204030204" pitchFamily="34" charset="0"/>
                <a:cs typeface="B Titr" panose="00000700000000000000" pitchFamily="2" charset="-78"/>
              </a:rPr>
              <a:t>شکل گیری خوجه های هند(اسماعیلیان نزاری هند)</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dirty="0" smtClean="0">
                <a:effectLst/>
                <a:latin typeface="Calibri" panose="020F0502020204030204" pitchFamily="34" charset="0"/>
                <a:ea typeface="Calibri" panose="020F0502020204030204" pitchFamily="34" charset="0"/>
                <a:cs typeface="B Mitra" panose="00000400000000000000" pitchFamily="2" charset="-78"/>
              </a:rPr>
              <a:t>پير شمس‌الدين‌ ظاهراً نخستين‌ فردي‌ بوده‌ كه‌ در زمان‌ قاسم‌ شاه‌ دعوت‌ نزاريه‌ را در ملتان‌ تشكل‌ داده‌ بوده‌ است‌؛ نوادة او پير صدرالدين‌، بسياري‌ از هندوهايى‌ را كه‌ به‌ كاست‌ لوهانا و ديگر كاستها تعلق‌ داشتند، به‌ كيش‌ نزاري‌ درآورد و به‌ آنها لقب‌ خوجه‌ داد و ضمن‌ توسعة دعوت‌ در ديگر نواحى‌ شبه‌ قارة هند، در واقع‌، سازمان‌ اجتماعى‌ نزاريان‌ هند، يا خوجه‌هاي‌ نزاري‌ را بنيان‌ نهاد</a:t>
            </a:r>
            <a:r>
              <a:rPr lang="en-US" sz="2800" dirty="0" smtClean="0">
                <a:effectLst/>
                <a:latin typeface="Calibri" panose="020F0502020204030204" pitchFamily="34" charset="0"/>
                <a:ea typeface="Calibri" panose="020F0502020204030204" pitchFamily="34" charset="0"/>
                <a:cs typeface="B Mitra" panose="00000400000000000000" pitchFamily="2" charset="-78"/>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2500" dirty="0" smtClean="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endParaRPr lang="en-US" sz="2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00013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Rectangle 2">
            <a:hlinkClick r:id="rId2" action="ppaction://hlinksldjump"/>
          </p:cNvPr>
          <p:cNvSpPr/>
          <p:nvPr/>
        </p:nvSpPr>
        <p:spPr>
          <a:xfrm>
            <a:off x="1026941" y="520505"/>
            <a:ext cx="10494498" cy="6138732"/>
          </a:xfrm>
          <a:prstGeom prst="rect">
            <a:avLst/>
          </a:prstGeom>
        </p:spPr>
        <p:txBody>
          <a:bodyPr wrap="square">
            <a:spAutoFit/>
          </a:bodyPr>
          <a:lstStyle/>
          <a:p>
            <a:pPr algn="just" rtl="1"/>
            <a:r>
              <a:rPr lang="ar-SA" sz="3200" dirty="0">
                <a:latin typeface="Calibri" panose="020F0502020204030204" pitchFamily="34" charset="0"/>
                <a:ea typeface="Calibri" panose="020F0502020204030204" pitchFamily="34" charset="0"/>
                <a:cs typeface="B Mitra" panose="00000400000000000000" pitchFamily="2" charset="-78"/>
              </a:rPr>
              <a:t>با رحلت‌ امام‌ جعفر صادق‌(ع‌) در 148ق‌/765م‌، پيروان‌ آن‌ حضرت‌ از ميان‌ شيعيان‌ امامى‌ به‌ گروههايى‌ منقسم‌ </a:t>
            </a:r>
            <a:r>
              <a:rPr lang="ar-SA" sz="3200" dirty="0" smtClean="0">
                <a:latin typeface="Calibri" panose="020F0502020204030204" pitchFamily="34" charset="0"/>
                <a:ea typeface="Calibri" panose="020F0502020204030204" pitchFamily="34" charset="0"/>
                <a:cs typeface="B Mitra" panose="00000400000000000000" pitchFamily="2" charset="-78"/>
              </a:rPr>
              <a:t>شدند</a:t>
            </a:r>
            <a:r>
              <a:rPr lang="fa-IR" sz="3200" dirty="0" smtClean="0">
                <a:latin typeface="Calibri" panose="020F0502020204030204" pitchFamily="34" charset="0"/>
                <a:ea typeface="Calibri" panose="020F0502020204030204" pitchFamily="34" charset="0"/>
                <a:cs typeface="B Mitra" panose="00000400000000000000" pitchFamily="2" charset="-78"/>
              </a:rPr>
              <a:t>.</a:t>
            </a:r>
            <a:r>
              <a:rPr lang="ar-SA" sz="3200" dirty="0" smtClean="0">
                <a:latin typeface="Calibri" panose="020F0502020204030204" pitchFamily="34" charset="0"/>
                <a:ea typeface="Calibri" panose="020F0502020204030204" pitchFamily="34" charset="0"/>
                <a:cs typeface="B Mitra" panose="00000400000000000000" pitchFamily="2" charset="-78"/>
              </a:rPr>
              <a:t> </a:t>
            </a:r>
            <a:r>
              <a:rPr lang="ar-SA" sz="3200" dirty="0">
                <a:latin typeface="Calibri" panose="020F0502020204030204" pitchFamily="34" charset="0"/>
                <a:ea typeface="Calibri" panose="020F0502020204030204" pitchFamily="34" charset="0"/>
                <a:cs typeface="B Mitra" panose="00000400000000000000" pitchFamily="2" charset="-78"/>
              </a:rPr>
              <a:t>كه‌ دو گروه‌ از آنها را مى‌توان‌ به‌ عنوان‌ نخستين‌ گروههاي‌ اسماعيلى‌ شناخت‌. </a:t>
            </a:r>
            <a:r>
              <a:rPr lang="ar-SA" sz="3200" dirty="0" smtClean="0">
                <a:latin typeface="Calibri" panose="020F0502020204030204" pitchFamily="34" charset="0"/>
                <a:ea typeface="Calibri" panose="020F0502020204030204" pitchFamily="34" charset="0"/>
                <a:cs typeface="B Mitra" panose="00000400000000000000" pitchFamily="2" charset="-78"/>
              </a:rPr>
              <a:t>طبق‌ </a:t>
            </a:r>
            <a:r>
              <a:rPr lang="ar-SA" sz="3200" dirty="0">
                <a:latin typeface="Calibri" panose="020F0502020204030204" pitchFamily="34" charset="0"/>
                <a:ea typeface="Calibri" panose="020F0502020204030204" pitchFamily="34" charset="0"/>
                <a:cs typeface="B Mitra" panose="00000400000000000000" pitchFamily="2" charset="-78"/>
              </a:rPr>
              <a:t>روايت‌ </a:t>
            </a:r>
            <a:r>
              <a:rPr lang="ar-SA" sz="3200" dirty="0" smtClean="0">
                <a:latin typeface="Calibri" panose="020F0502020204030204" pitchFamily="34" charset="0"/>
                <a:ea typeface="Calibri" panose="020F0502020204030204" pitchFamily="34" charset="0"/>
                <a:cs typeface="B Mitra" panose="00000400000000000000" pitchFamily="2" charset="-78"/>
              </a:rPr>
              <a:t>اكثر </a:t>
            </a:r>
            <a:r>
              <a:rPr lang="ar-SA" sz="3200" dirty="0">
                <a:latin typeface="Calibri" panose="020F0502020204030204" pitchFamily="34" charset="0"/>
                <a:ea typeface="Calibri" panose="020F0502020204030204" pitchFamily="34" charset="0"/>
                <a:cs typeface="B Mitra" panose="00000400000000000000" pitchFamily="2" charset="-78"/>
              </a:rPr>
              <a:t>منابع‌، اسماعيل‌ چند سال‌ قبل‌ از پدر، وفات‌ يافته‌ بوده‌ است‌. دو گروه‌ اسماعيلى‌ ياد شده‌ كه‌ در حقيقت‌ پس‌ از وفات‌ اسماعيل‌ و در زمان‌ حيات‌ امام‌ صادق‌ (ع‌) به‌ صورت‌ دسته‌هاي‌ شبه‌ اسماعيلى‌ پديدار شده‌ بودند، پس‌ از درگذشت‌ آن‌ امام‌ از ديگر شيعيان‌ امامى‌ جدا شدند و حيات‌ مستقل‌ خود را در كوفه‌ آغاز كردند. </a:t>
            </a:r>
            <a:endParaRPr lang="fa-IR" sz="3200" dirty="0" smtClean="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3200" dirty="0" smtClean="0">
                <a:effectLst/>
                <a:latin typeface="Calibri" panose="020F0502020204030204" pitchFamily="34" charset="0"/>
                <a:ea typeface="Calibri" panose="020F0502020204030204" pitchFamily="34" charset="0"/>
                <a:cs typeface="B Titr" panose="00000700000000000000" pitchFamily="2" charset="-78"/>
              </a:rPr>
              <a:t>اسماعیلیه خالصه(واقفیه)</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sz="3200" dirty="0" smtClean="0">
                <a:effectLst/>
                <a:latin typeface="Calibri" panose="020F0502020204030204" pitchFamily="34" charset="0"/>
                <a:ea typeface="Calibri" panose="020F0502020204030204" pitchFamily="34" charset="0"/>
                <a:cs typeface="B Mitra" panose="00000400000000000000" pitchFamily="2" charset="-78"/>
              </a:rPr>
              <a:t>يكى‌ از دو گروه‌ مورد بحث‌، مرگ‌ اسماعيل‌ را انكار كردند و در انتظار رجعت‌ او به‌ عنوان‌ امام‌ قائم‌ و مهدي‌ موعود باقى‌ ماندند. اين‌ گروه‌ را اسماعيلية خالصه‌ نام‌ گذاري‌ كرده‌اند. همچنین اين‌ گروه‌ را اسماعيلية واقفیه‌ ناميده‌ است‌ چرا كه‌ اسماعيل‌ بن‌ جعفر را به‌ عنوان‌ آخرين‌ امام‌ و مهدي‌ خود پذيرا شده‌ بوده‌اند. اين‌ گروه‌ معتقد بودند كه‌ امام‌ صادق‌ (ع‌)، صرفاً براي‌ حفظ جان‌ اسماعيل‌ از دست‌ عمال‌ عباسى‌ و از روی تقیه، مرگ‌ فرزندش‌ را اعلام‌ كرده‌ است.</a:t>
            </a:r>
            <a:endParaRPr lang="en-US" sz="3200" dirty="0">
              <a:cs typeface="B Mitra" panose="00000400000000000000" pitchFamily="2" charset="-78"/>
            </a:endParaRPr>
          </a:p>
        </p:txBody>
      </p:sp>
    </p:spTree>
    <p:extLst>
      <p:ext uri="{BB962C8B-B14F-4D97-AF65-F5344CB8AC3E}">
        <p14:creationId xmlns:p14="http://schemas.microsoft.com/office/powerpoint/2010/main" val="61112067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Rectangle 2">
            <a:hlinkClick r:id="rId2" action="ppaction://hlinksldjump"/>
          </p:cNvPr>
          <p:cNvSpPr/>
          <p:nvPr/>
        </p:nvSpPr>
        <p:spPr>
          <a:xfrm>
            <a:off x="872196" y="619997"/>
            <a:ext cx="10733650" cy="5566909"/>
          </a:xfrm>
          <a:prstGeom prst="rect">
            <a:avLst/>
          </a:prstGeom>
        </p:spPr>
        <p:txBody>
          <a:bodyPr wrap="square">
            <a:spAutoFit/>
          </a:bodyPr>
          <a:lstStyle/>
          <a:p>
            <a:pPr algn="just" rtl="1">
              <a:lnSpc>
                <a:spcPct val="107000"/>
              </a:lnSpc>
              <a:spcAft>
                <a:spcPts val="800"/>
              </a:spcAft>
            </a:pPr>
            <a:r>
              <a:rPr lang="ar-SA" sz="3200" dirty="0" smtClean="0">
                <a:effectLst/>
                <a:latin typeface="Calibri" panose="020F0502020204030204" pitchFamily="34" charset="0"/>
                <a:ea typeface="Calibri" panose="020F0502020204030204" pitchFamily="34" charset="0"/>
                <a:cs typeface="B Titr" panose="00000700000000000000" pitchFamily="2" charset="-78"/>
              </a:rPr>
              <a:t>اسماعیلیه مبارکیه</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200" dirty="0">
                <a:latin typeface="Calibri" panose="020F0502020204030204" pitchFamily="34" charset="0"/>
                <a:ea typeface="Calibri" panose="020F0502020204030204" pitchFamily="34" charset="0"/>
                <a:cs typeface="B Mitra" panose="00000400000000000000" pitchFamily="2" charset="-78"/>
              </a:rPr>
              <a:t>گروه‌ دوم‌ از اسماعيليان‌ نخستين‌، مرگ‌ اسماعيل‌ بن‌ جعفر در زمان‌ پدرش‌ را پذيرفته‌ بودند و پس‌ از وفات‌ امام‌ صادق‌ (ع‌)، فرزند ارشد اسماعيل‌، محمد را به‌ امامت‌ شناختند. به‌ عقيدة اين‌ گروه‌ كه‌ به‌ «مباركيه‌» معروف‌ شدند، انتقال‌ نص‌ و امامت‌ از برادر به‌ برادر تنها در مورد امام‌ حسن‌ و امام‌ حسين‌ (ع‌) جايز بوده‌ است‌ و به‌ همين‌ علت‌ آنها حاضر به‌ پذيرفتن‌ امامت‌ حضرت‌ موسى‌ كاظم‌ (ع‌)، يا ديگر برادران‌ اسماعيل‌ نشدند.</a:t>
            </a:r>
            <a:endParaRPr lang="en-US" sz="3200" dirty="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3200" dirty="0">
                <a:latin typeface="Calibri" panose="020F0502020204030204" pitchFamily="34" charset="0"/>
                <a:ea typeface="Calibri" panose="020F0502020204030204" pitchFamily="34" charset="0"/>
                <a:cs typeface="B Mitra" panose="00000400000000000000" pitchFamily="2" charset="-78"/>
              </a:rPr>
              <a:t>مباركيه‌ كه‌ بعداً امامت‌ اسماعيل‌ را پذيرفتند، معتقد بودند كه‌ امام‌ صادق‌ (ع‌)، شخصاً پس‌ از مرگ‌ اسماعيل‌، فرزند او محمد را به‌ جانشينى‌ برگزيده‌ است‌. بدين‌ترتيب‌، به‌ نظر مى‌رسد كه‌ مباركيه‌ از نخستين‌ نامهاي‌ گروهى‌ بوده‌ كه‌ بعداً توسط مؤلفان‌ كتب‌ فرق‌، به‌ نام‌ اسماعيليه‌ خوانده‌ شده‌اند.</a:t>
            </a:r>
            <a:endParaRPr lang="en-US" sz="3200" dirty="0">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0962025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478302" y="464233"/>
            <a:ext cx="11352628" cy="6299032"/>
          </a:xfrm>
          <a:prstGeom prst="rect">
            <a:avLst/>
          </a:prstGeom>
        </p:spPr>
        <p:txBody>
          <a:bodyPr wrap="square">
            <a:spAutoFit/>
          </a:bodyPr>
          <a:lstStyle/>
          <a:p>
            <a:pPr algn="just" rtl="1">
              <a:lnSpc>
                <a:spcPct val="107000"/>
              </a:lnSpc>
              <a:spcAft>
                <a:spcPts val="800"/>
              </a:spcAft>
            </a:pPr>
            <a:r>
              <a:rPr lang="ar-SA" sz="3200" dirty="0" smtClean="0">
                <a:latin typeface="Calibri" panose="020F0502020204030204" pitchFamily="34" charset="0"/>
                <a:ea typeface="Calibri" panose="020F0502020204030204" pitchFamily="34" charset="0"/>
                <a:cs typeface="B Mitra" panose="00000400000000000000" pitchFamily="2" charset="-78"/>
              </a:rPr>
              <a:t>با </a:t>
            </a:r>
            <a:r>
              <a:rPr lang="ar-SA" sz="3200" dirty="0">
                <a:latin typeface="Calibri" panose="020F0502020204030204" pitchFamily="34" charset="0"/>
                <a:ea typeface="Calibri" panose="020F0502020204030204" pitchFamily="34" charset="0"/>
                <a:cs typeface="B Mitra" panose="00000400000000000000" pitchFamily="2" charset="-78"/>
              </a:rPr>
              <a:t>وفات‌ محمد بن‌ اسماعيل‌، مباركيه‌ به‌ دو شاخه‌ منشعب‌ شده‌اند. </a:t>
            </a:r>
            <a:endParaRPr lang="fa-IR" sz="3200" dirty="0" smtClean="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فاطمیون</a:t>
            </a:r>
          </a:p>
          <a:p>
            <a:pPr algn="just" rtl="1">
              <a:lnSpc>
                <a:spcPct val="107000"/>
              </a:lnSpc>
              <a:spcAft>
                <a:spcPts val="800"/>
              </a:spcAft>
            </a:pPr>
            <a:r>
              <a:rPr lang="ar-SA" sz="3200" dirty="0">
                <a:solidFill>
                  <a:prstClr val="black"/>
                </a:solidFill>
                <a:latin typeface="Calibri" panose="020F0502020204030204" pitchFamily="34" charset="0"/>
                <a:ea typeface="Calibri" panose="020F0502020204030204" pitchFamily="34" charset="0"/>
                <a:cs typeface="B Mitra" panose="00000400000000000000" pitchFamily="2" charset="-78"/>
              </a:rPr>
              <a:t>گروه اول که گروه‌ بسيار كوچكى‌ بودند، تداوم‌ امامت‌ را در اخلاف‌ محمد بن‌ اسماعيل‌ پذيرفتند. شايان‌ ذكر است‌ كه‌ منابع‌ معاصر هيچ‌ گونه‌ اشاره‌اي‌ به‌ حيات‌ مستقل‌ اين‌ گروه‌ و اسامى‌ امامانشان‌ نكرده‌اند، تا اينكه‌ در 286ق‌/899م‌ تداوم‌ امامت‌ اسماعيليه‌ رسماً مورد پذيرش‌ اسماعيليان‌ فاطمى‌ قرار گرفته‌ است‌.</a:t>
            </a:r>
            <a:endParaRPr lang="en-US" sz="3200" dirty="0" smtClean="0"/>
          </a:p>
          <a:p>
            <a:pPr algn="just" rtl="1">
              <a:lnSpc>
                <a:spcPct val="107000"/>
              </a:lnSpc>
              <a:spcAft>
                <a:spcPts val="800"/>
              </a:spcAft>
            </a:pPr>
            <a:r>
              <a:rPr lang="ar-SA" sz="3200" dirty="0" smtClean="0">
                <a:latin typeface="Calibri" panose="020F0502020204030204" pitchFamily="34" charset="0"/>
                <a:ea typeface="Calibri" panose="020F0502020204030204" pitchFamily="34" charset="0"/>
                <a:cs typeface="B Titr" panose="00000700000000000000" pitchFamily="2" charset="-78"/>
              </a:rPr>
              <a:t>قرامطه</a:t>
            </a:r>
            <a:endParaRPr lang="en-US" sz="3200"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ar-SA" sz="3200" dirty="0" smtClean="0">
                <a:latin typeface="Calibri" panose="020F0502020204030204" pitchFamily="34" charset="0"/>
                <a:ea typeface="Calibri" panose="020F0502020204030204" pitchFamily="34" charset="0"/>
                <a:cs typeface="B Mitra" panose="00000400000000000000" pitchFamily="2" charset="-78"/>
              </a:rPr>
              <a:t>گرو</a:t>
            </a:r>
            <a:r>
              <a:rPr lang="fa-IR" sz="3200" dirty="0" smtClean="0">
                <a:latin typeface="Calibri" panose="020F0502020204030204" pitchFamily="34" charset="0"/>
                <a:ea typeface="Calibri" panose="020F0502020204030204" pitchFamily="34" charset="0"/>
                <a:cs typeface="B Mitra" panose="00000400000000000000" pitchFamily="2" charset="-78"/>
              </a:rPr>
              <a:t>هی که</a:t>
            </a:r>
            <a:r>
              <a:rPr lang="ar-SA" sz="3200" dirty="0" smtClean="0">
                <a:latin typeface="Calibri" panose="020F0502020204030204" pitchFamily="34" charset="0"/>
                <a:ea typeface="Calibri" panose="020F0502020204030204" pitchFamily="34" charset="0"/>
                <a:cs typeface="B Mitra" panose="00000400000000000000" pitchFamily="2" charset="-78"/>
              </a:rPr>
              <a:t> </a:t>
            </a:r>
            <a:r>
              <a:rPr lang="ar-SA" sz="3200" dirty="0">
                <a:latin typeface="Calibri" panose="020F0502020204030204" pitchFamily="34" charset="0"/>
                <a:ea typeface="Calibri" panose="020F0502020204030204" pitchFamily="34" charset="0"/>
                <a:cs typeface="B Mitra" panose="00000400000000000000" pitchFamily="2" charset="-78"/>
              </a:rPr>
              <a:t>شامل‌ اكثر مباركيه‌، </a:t>
            </a:r>
            <a:r>
              <a:rPr lang="fa-IR" sz="3200" dirty="0" smtClean="0">
                <a:latin typeface="Calibri" panose="020F0502020204030204" pitchFamily="34" charset="0"/>
                <a:ea typeface="Calibri" panose="020F0502020204030204" pitchFamily="34" charset="0"/>
                <a:cs typeface="B Mitra" panose="00000400000000000000" pitchFamily="2" charset="-78"/>
              </a:rPr>
              <a:t>بودند </a:t>
            </a:r>
            <a:r>
              <a:rPr lang="ar-SA" sz="3200" dirty="0" smtClean="0">
                <a:latin typeface="Calibri" panose="020F0502020204030204" pitchFamily="34" charset="0"/>
                <a:ea typeface="Calibri" panose="020F0502020204030204" pitchFamily="34" charset="0"/>
                <a:cs typeface="B Mitra" panose="00000400000000000000" pitchFamily="2" charset="-78"/>
              </a:rPr>
              <a:t>مرگ‌ </a:t>
            </a:r>
            <a:r>
              <a:rPr lang="ar-SA" sz="3200" dirty="0">
                <a:latin typeface="Calibri" panose="020F0502020204030204" pitchFamily="34" charset="0"/>
                <a:ea typeface="Calibri" panose="020F0502020204030204" pitchFamily="34" charset="0"/>
                <a:cs typeface="B Mitra" panose="00000400000000000000" pitchFamily="2" charset="-78"/>
              </a:rPr>
              <a:t>محمد بن‌ اسماعيل‌ را انكار كردند و در انتظار رجعت‌ وي‌ به‌ عنوان‌ امام‌ قائم‌ و مهدي‌ موعود باقى‌ ماندند. </a:t>
            </a:r>
            <a:r>
              <a:rPr lang="ar-SA" sz="3200" dirty="0">
                <a:latin typeface="Calibri" panose="020F0502020204030204" pitchFamily="34" charset="0"/>
                <a:ea typeface="Calibri" panose="020F0502020204030204" pitchFamily="34" charset="0"/>
                <a:cs typeface="B Mitra" panose="00000400000000000000" pitchFamily="2" charset="-78"/>
              </a:rPr>
              <a:t>براي‌ اين‌ گروه‌ كه‌ بعدها به‌ طور اخص‌ به‌ نام‌ قرامطه‌ شهرت‌ يافتند، محمد بن‌ اسماعيل‌ پس‌ از امام‌ صادق‌(ع‌)، هفتمين‌ و آخرين‌ امام‌ بوده‌ است‌ و به‌ همين‌ سبب‌ اسماعيليه‌ عموماً به‌ نام‌ سبعيه‌ يا هفت‌ امامى‌ نيز شهرت‌ داشته‌اند. </a:t>
            </a:r>
            <a:endParaRPr lang="en-US" sz="3200" dirty="0">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47558382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478302" y="464233"/>
            <a:ext cx="11352628" cy="5962081"/>
          </a:xfrm>
          <a:prstGeom prst="rect">
            <a:avLst/>
          </a:prstGeom>
        </p:spPr>
        <p:txBody>
          <a:bodyPr wrap="square">
            <a:spAutoFit/>
          </a:bodyPr>
          <a:lstStyle/>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پیدایش فرقه دروزیه</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200" dirty="0" smtClean="0">
                <a:effectLst/>
                <a:latin typeface="Calibri" panose="020F0502020204030204" pitchFamily="34" charset="0"/>
                <a:ea typeface="Calibri" panose="020F0502020204030204" pitchFamily="34" charset="0"/>
                <a:cs typeface="B Mitra" panose="00000400000000000000" pitchFamily="2" charset="-78"/>
              </a:rPr>
              <a:t>از جنجالی ترین خلفای فاطمی،‌ ششمين‌ خليفه‌، الحاكم‌ بامر الله(386-411ق‌/996-1021م‌) بود. در زمان وی دعوت‌ اسماعيليان‌ فاطمى‌ رونق‌ قابل‌ ملاحظه‌اي‌ پيدا كرد و بيش‌ از پيش‌ در خارج‌ از قلمرو فاطميان‌، خاصه‌ در عراق‌ و ايران‌، اشاعه‌ يافت‌؛ داعيان‌ فاطمى‌ كه‌ در دارالعلم‌ و الازهر و مراكز ديگر در قاهره‌ تعليم‌ مى‌يافتند، مرتباً به‌ مناطق‌ مختلف‌ در داخل‌ و خارج‌ از مرزهاي‌ دولت‌ فاطمى‌ گسيل‌ مى‌شدند.</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200" dirty="0" smtClean="0">
                <a:effectLst/>
                <a:latin typeface="Calibri" panose="020F0502020204030204" pitchFamily="34" charset="0"/>
                <a:ea typeface="Calibri" panose="020F0502020204030204" pitchFamily="34" charset="0"/>
                <a:cs typeface="B Mitra" panose="00000400000000000000" pitchFamily="2" charset="-78"/>
              </a:rPr>
              <a:t>البته کارهای عجیب و غریب ایشان باعث پیدایش فرقه دروزیه گردید. مهمترین عقیده این فرقه اعتقاد به حلول خدا در جسم الحاکم بامرالله است، که از آن به حلول لاهوت در ناسوت تعبیر میکنند. دستگاه دعوت اسماعیلیه با ارسال داعیان از جمله حمیدالدین کرمانی از عراق به مصر توانست از گسترش آن جلوگیری کند ولی دروزیان تا به امروز در مناطق کوهستانی لبنان و فلسطین اشغالی باقی مانده اند. هرچند دیگر الوهیت</a:t>
            </a:r>
            <a:r>
              <a:rPr lang="fa-IR" sz="3200" dirty="0" smtClean="0">
                <a:effectLst/>
                <a:latin typeface="Calibri" panose="020F0502020204030204" pitchFamily="34" charset="0"/>
                <a:ea typeface="Calibri" panose="020F0502020204030204" pitchFamily="34" charset="0"/>
                <a:cs typeface="B Mitra" panose="00000400000000000000" pitchFamily="2" charset="-78"/>
              </a:rPr>
              <a:t> </a:t>
            </a:r>
            <a:r>
              <a:rPr lang="ar-SA" sz="3200" dirty="0" smtClean="0">
                <a:effectLst/>
                <a:latin typeface="Calibri" panose="020F0502020204030204" pitchFamily="34" charset="0"/>
                <a:ea typeface="Calibri" panose="020F0502020204030204" pitchFamily="34" charset="0"/>
                <a:cs typeface="B Mitra" panose="00000400000000000000" pitchFamily="2" charset="-78"/>
              </a:rPr>
              <a:t>حاکم را مطرح نمیکنند و خود را موحد میدانند.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317548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504059" y="271050"/>
            <a:ext cx="11352628" cy="6430286"/>
          </a:xfrm>
          <a:prstGeom prst="rect">
            <a:avLst/>
          </a:prstGeom>
        </p:spPr>
        <p:txBody>
          <a:bodyPr wrap="square">
            <a:spAutoFit/>
          </a:bodyPr>
          <a:lstStyle/>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افتراق فاطمیان به نزاری و مستعلویه</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 پس‌ از مرگ‌ خليفه‌ مستنصر، </a:t>
            </a:r>
            <a:r>
              <a:rPr lang="ar-SA" sz="2400" dirty="0" smtClean="0">
                <a:effectLst/>
                <a:latin typeface="Calibri" panose="020F0502020204030204" pitchFamily="34" charset="0"/>
                <a:ea typeface="Calibri" panose="020F0502020204030204" pitchFamily="34" charset="0"/>
                <a:cs typeface="Cambria" panose="02040503050406030204" pitchFamily="18" charset="0"/>
              </a:rPr>
              <a:t>"</a:t>
            </a:r>
            <a:r>
              <a:rPr lang="ar-SA" sz="2400" dirty="0" smtClean="0">
                <a:effectLst/>
                <a:latin typeface="Calibri" panose="020F0502020204030204" pitchFamily="34" charset="0"/>
                <a:ea typeface="Calibri" panose="020F0502020204030204" pitchFamily="34" charset="0"/>
                <a:cs typeface="B Mitra" panose="00000400000000000000" pitchFamily="2" charset="-78"/>
              </a:rPr>
              <a:t>افضل‌ پسر بدر الجمالى</a:t>
            </a:r>
            <a:r>
              <a:rPr lang="ar-SA" sz="2400" dirty="0" smtClean="0">
                <a:effectLst/>
                <a:latin typeface="Calibri" panose="020F0502020204030204" pitchFamily="34" charset="0"/>
                <a:ea typeface="Calibri" panose="020F0502020204030204" pitchFamily="34" charset="0"/>
                <a:cs typeface="Cambria" panose="02040503050406030204" pitchFamily="18" charset="0"/>
              </a:rPr>
              <a:t>"</a:t>
            </a:r>
            <a:r>
              <a:rPr lang="ar-SA" sz="2400" dirty="0" smtClean="0">
                <a:effectLst/>
                <a:latin typeface="Calibri" panose="020F0502020204030204" pitchFamily="34" charset="0"/>
                <a:ea typeface="Calibri" panose="020F0502020204030204" pitchFamily="34" charset="0"/>
                <a:cs typeface="B Mitra" panose="00000400000000000000" pitchFamily="2" charset="-78"/>
              </a:rPr>
              <a:t>‌ كه‌ در مقام‌ وزارت‌، اقتداري‌ تمام‌ داشت‌، توانست‌ به‌ قصد مستحكم‌ ساختن‌ موقعيت‌ خود و با اعمال‌ نفوذ، نزار فرزند ارشد مستنصر را كه‌ نص‌ امامت‌ و خلافت‌ بر او قرار گرفته‌ بود، از حقوق‌ خود محروم‌ كند و در عوض‌ جوان‌ترين‌ برادر او ابوالقاسم‌ احمد را با لقب‌ المستعلى‌ بالله‌ جايگزين‌ وي‌ سازد. </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افضل‌ به‌ سرعت‌ مقامات‌ عالى‌ رتبة دولت‌ و دعوت‌ فاطميان‌ را وادار كرد تا با مستعلى‌ بيعت‌ كنند و او را به‌ جانشينى‌ مستنصر بشناسند. اين‌ اقدام‌ بى‌سابقه‌، نهضت‌ اسماعيليه‌ را با بحران‌ شديدي‌ مواجه‌ ساخت‌ و اسماعيليان‌ كه‌ تا آن‌ زمان‌ نهضت‌ واحدي‌ را تشكيل‌ مى‌دادند، به‌ زودي‌ به‌ دو شاخة اصلى‌ مستعلويه‌ و نزاريه‌ منقسم‌ شدند. در اواخر سال‌ 488ق‌/1095م‌ نزار همراه‌ يكى‌ از پسرانش‌ به‌ دستور مستعلى‌ در زندان‌ به‌ قتل‌ رسيد.</a:t>
            </a:r>
            <a:endParaRPr lang="fa-IR" sz="2400" dirty="0">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پايان‌ خلافت‌ فاطمى‌</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افتراق‌ در جماعت‌ اسماعيليه‌ به‌ اين‌ دو شاخه‌ كه‌ از همان‌ ابتدا رقباي‌ متخاصم‌ يكديگر شدند، به‌ تضعيف‌ كلى‌ و غير قابل‌ جبران‌ دعوت‌ اسماعيليه‌ انجاميد. اكثراسماعيليان‌ مصر و تمامى‌ جماعت‌ اسماعيلى‌ يمن‌ و گجرات‌ و گروهی از اسماعيليان‌ شام‌ امامت‌ مستعلى‌ را پذيرفتند، ولى‌ گروه‌ بزرگى‌ از اسماعيليان‌ شام‌ و تمامى‌ اسماعيليان‌ عراق‌ و ايران‌ و احتمالاً بدخشان‌ و ماوراء النهر به‌ نص‌ اول‌ مستنصر وفادار ماندند و نزار را به‌ عنوان‌ نوزدهمين‌ امام‌ خود و جانشين‌ به‌ حق‌ پدرش‌ قبول‌ كردند. در قرون‌ بعدي‌، مستعلويان‌ و نزاريان‌ به‌ ترتيب‌ در قسمتهاي‌ غربى‌ و شرقى‌ دنياي‌ اسلام‌ به‌ بسط دعوتهاي‌ مستقل‌ خود پرداختند و مسيرهاي‌ مذهبى‌ - سياسى‌ كاملاً مجزايى‌ را طى‌ كردند.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972551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504059" y="271050"/>
            <a:ext cx="11352628" cy="6344173"/>
          </a:xfrm>
          <a:prstGeom prst="rect">
            <a:avLst/>
          </a:prstGeom>
        </p:spPr>
        <p:txBody>
          <a:bodyPr wrap="square">
            <a:spAutoFit/>
          </a:bodyPr>
          <a:lstStyle/>
          <a:p>
            <a:pPr algn="just" rtl="1">
              <a:lnSpc>
                <a:spcPct val="107000"/>
              </a:lnSpc>
              <a:spcAft>
                <a:spcPts val="800"/>
              </a:spcAft>
            </a:pPr>
            <a:r>
              <a:rPr lang="ar-SA" sz="2500" dirty="0" smtClean="0">
                <a:effectLst/>
                <a:latin typeface="Calibri" panose="020F0502020204030204" pitchFamily="34" charset="0"/>
                <a:ea typeface="Calibri" panose="020F0502020204030204" pitchFamily="34" charset="0"/>
                <a:cs typeface="B Titr" panose="00000700000000000000" pitchFamily="2" charset="-78"/>
              </a:rPr>
              <a:t>افتراق مستعلویه به حافظیه و طیبیه</a:t>
            </a:r>
            <a:endParaRPr lang="en-US" sz="25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با قتل‌ جانشين‌ مستعلى‌، الامر باحكام‌ الله‌ در 524ق‌/1130م‌، مستعلويان‌ با بحران‌ جديدي‌ مواجه‌ شدند كه‌ منجر به‌ انشعاب‌ مستعلويه‌ به‌ دو شاخة حافظيه‌ و طيبيه‌ گرديد. </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آمر چند ماه‌ پيش‌ از مرگش‌ صاحب‌ فرزندي‌ به‌ نام‌ طيب‌ شده‌ بود كه‌ تنها پسر او بوده‌ است‌، اما در وقايع‌ پس‌ از مرگ‌ آمر، عملاً نامى‌ از طيب‌ در ميان‌ نيست‌. عموزادة آمر، ابوالميمون‌ عبدالمجيد كه‌ عضو ارشد خانوادة فاطميان‌، و مدعى‌ قدرت‌ بود، پس‌ از يك‌ سال‌ كشمكش‌ با مخالفان‌، بر مسند حكومت‌ قرار گرفت‌. او كه‌ ابتدا با عنوان‌ وليعهد زمام‌ امور را در دست‌ گرفته‌ بود، در ربيع‌الاخر 526، مدعى‌ خلافت‌ و امامت‌ شد و لقب‌ الحافظ لدين‌الله‌ را براي‌ خود برگزيد.</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از آنجا كه‌ پدر حافظ امامت‌ و خلافت‌ نيافته‌ بود، ادعاي‌ وي‌ با اشكالاتى‌ مواجه‌ مى‌گرديد. از اين‌رو، وي‌ بر آن‌ شد تا براي‌ تبيين‌ مشروعيت‌ امامت‌ و خلافت‌ خود، دست‌ به‌ تنظيم‌ سجلى‌ زند كه‌ از طريق‌ آن‌ بتواند خود را جانشين‌ به‌ حق‌ آمر قلمداد كند. اين‌ سجل‌ به‌ موارد مختلفى‌ در تاريخ‌ اسلام‌ و فاطميان‌ استناد داشت‌ و به‌ طور اخص‌ متذكر مى‌شد: همان‌گونه‌ كه‌ حضرت‌ محمد (ص‌) عموزادة خويش‌ حضرت‌ على‌(ع‌) را وصى‌ و جانشين‌ خود قرار داده‌ بوده‌، امر نيز شخصاً عموزاده‌اش‌ حافظ را به‌ جانشينى‌ برگزيده‌ بوده‌ است‌. امامت‌ حافظ مورد تأييد رسمى‌ مركز دعوت‌ مستعلويه‌ در قاهره‌ قرار گرفت‌ و اكثر اسماعيليان‌ مستعلوي‌ در مصر و شام‌، و گروهى‌ از مستعلويان‌ يمن‌ كه‌ حافظ و جانشينانش‌ را به‌ عنوان‌ امامان‌ خود شناختند، با نامهاي‌ حافظيه‌ و مجيديه‌ اشتهار يافتند. از طرف‌ ديگر، گروههايى‌ از مستعلويان‌ مصر و شام‌، و شمار كثيري‌ از مستعلويان‌ يمن‌ ادعاهاي‌ حافظ را باطل‌ دانستند و امامت‌ طيب‌ را پذيرفتند كه‌ ابتدا با نام‌ آمريه‌، و پس‌ از تأسيس‌ دعوت‌ مستقل‌ طيبى‌ در يمن‌، به‌ طيبيه‌ شهرت‌ يافتند</a:t>
            </a:r>
            <a:r>
              <a:rPr lang="en-US" sz="2400" dirty="0" smtClean="0">
                <a:effectLst/>
                <a:latin typeface="Calibri" panose="020F0502020204030204" pitchFamily="34" charset="0"/>
                <a:ea typeface="Calibri" panose="020F0502020204030204" pitchFamily="34" charset="0"/>
                <a:cs typeface="B Mitra" panose="000004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32271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478302" y="464233"/>
            <a:ext cx="11352628" cy="5614679"/>
          </a:xfrm>
          <a:prstGeom prst="rect">
            <a:avLst/>
          </a:prstGeom>
        </p:spPr>
        <p:txBody>
          <a:bodyPr wrap="square">
            <a:spAutoFit/>
          </a:bodyPr>
          <a:lstStyle/>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انتقال مرکز دعوت طیبیه به گجرات هند</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از آغاز پيدايى‌ دعوت‌ طيبيه‌، داعيان‌ مطلق‌ از يمن‌ به‌ طور دقيقى‌ امور دعوت‌ طيبى‌ را در هند، خاصه‌ گجرات‌، زيرنظر داشتند؛ از هنگام‌ ورود نخستين‌ داعيان‌ اسماعيلى‌ به‌ گجرات‌ در 460ق‌/1068م‌، جماعت‌ اسماعيلى‌ در غرب‌ شبه‌ قارة هند به‌ تدريج‌ گسترش‌ يافت‌ و اين‌ جماعت‌ از هنديان‌ اسماعيلى‌ كه‌ عمدتاً اصل‌ و نسب‌ بومى‌ داشتند، به‌ زودي‌ با نام‌ </a:t>
            </a:r>
            <a:r>
              <a:rPr lang="ar-SA" sz="2800" b="1" dirty="0" smtClean="0">
                <a:effectLst/>
                <a:latin typeface="Calibri" panose="020F0502020204030204" pitchFamily="34" charset="0"/>
                <a:ea typeface="Calibri" panose="020F0502020204030204" pitchFamily="34" charset="0"/>
                <a:cs typeface="B Mitra" panose="00000400000000000000" pitchFamily="2" charset="-78"/>
              </a:rPr>
              <a:t>«بُهره‌» </a:t>
            </a:r>
            <a:r>
              <a:rPr lang="ar-SA" sz="2400" dirty="0" smtClean="0">
                <a:effectLst/>
                <a:latin typeface="Calibri" panose="020F0502020204030204" pitchFamily="34" charset="0"/>
                <a:ea typeface="Calibri" panose="020F0502020204030204" pitchFamily="34" charset="0"/>
                <a:cs typeface="B Mitra" panose="00000400000000000000" pitchFamily="2" charset="-78"/>
              </a:rPr>
              <a:t>شهرت‌ يافتند.</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a-IR" sz="2400" dirty="0" smtClean="0">
              <a:effectLst/>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انشعاب طیبیه به داوودیه و سلیمانیه</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500" dirty="0" smtClean="0">
                <a:effectLst/>
                <a:latin typeface="Calibri" panose="020F0502020204030204" pitchFamily="34" charset="0"/>
                <a:ea typeface="Calibri" panose="020F0502020204030204" pitchFamily="34" charset="0"/>
                <a:cs typeface="B Mitra" panose="00000400000000000000" pitchFamily="2" charset="-78"/>
              </a:rPr>
              <a:t>جماعت‌ طيبى‌ خود از انشعابات‌ فرقه‌اي‌ مصون‌ نماند و با مرگ‌ داعى‌ مطلق‌ داوود بن‌ عجب‌ شاه‌، در 999ق‌/1591م‌، مستعلويان‌ طيبى‌ بر سر جانشينى‌ وي‌ اختلاف‌ پيدا كردند و به‌ دو شاخة داووديه‌ و سليمانيه‌ منشعب‌ شدند. </a:t>
            </a:r>
            <a:endParaRPr lang="fa-IR" sz="25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fa-IR" sz="2500" dirty="0" smtClean="0">
                <a:latin typeface="Calibri" panose="020F0502020204030204" pitchFamily="34" charset="0"/>
                <a:ea typeface="Calibri" panose="020F0502020204030204" pitchFamily="34" charset="0"/>
                <a:cs typeface="B Titr" panose="00000700000000000000" pitchFamily="2" charset="-78"/>
              </a:rPr>
              <a:t>داوودیه</a:t>
            </a:r>
            <a:r>
              <a:rPr lang="fa-IR" sz="2500" dirty="0">
                <a:latin typeface="Calibri" panose="020F0502020204030204" pitchFamily="34" charset="0"/>
                <a:ea typeface="Calibri" panose="020F0502020204030204" pitchFamily="34" charset="0"/>
                <a:cs typeface="B Titr" panose="00000700000000000000" pitchFamily="2" charset="-78"/>
              </a:rPr>
              <a:t>: </a:t>
            </a:r>
            <a:r>
              <a:rPr lang="ar-SA" sz="2500" dirty="0" smtClean="0">
                <a:effectLst/>
                <a:latin typeface="Calibri" panose="020F0502020204030204" pitchFamily="34" charset="0"/>
                <a:ea typeface="Calibri" panose="020F0502020204030204" pitchFamily="34" charset="0"/>
                <a:cs typeface="B Mitra" panose="00000400000000000000" pitchFamily="2" charset="-78"/>
              </a:rPr>
              <a:t>اكثر بهره‌هاي‌ طيبى‌ هندوستان‌، داوود بن‌ برهان‌ الدين‌ (د 1021ق‌/1612م‌) را به‌ جانشينى‌ داوود بن‌ عجب‌ شاه‌ پذيرفتند و به‌ داووديه‌ معروف‌ گشتند</a:t>
            </a:r>
            <a:r>
              <a:rPr lang="fa-IR" sz="2500" dirty="0" smtClean="0">
                <a:effectLst/>
                <a:latin typeface="Calibri" panose="020F0502020204030204" pitchFamily="34" charset="0"/>
                <a:ea typeface="Calibri" panose="020F0502020204030204" pitchFamily="34" charset="0"/>
                <a:cs typeface="B Mitra" panose="00000400000000000000" pitchFamily="2" charset="-78"/>
              </a:rPr>
              <a:t>.</a:t>
            </a:r>
          </a:p>
          <a:p>
            <a:pPr algn="just" rtl="1">
              <a:lnSpc>
                <a:spcPct val="107000"/>
              </a:lnSpc>
              <a:spcAft>
                <a:spcPts val="800"/>
              </a:spcAft>
            </a:pPr>
            <a:r>
              <a:rPr lang="ar-SA" sz="2500" dirty="0" smtClean="0">
                <a:effectLst/>
                <a:latin typeface="Calibri" panose="020F0502020204030204" pitchFamily="34" charset="0"/>
                <a:ea typeface="Calibri" panose="020F0502020204030204" pitchFamily="34" charset="0"/>
                <a:cs typeface="B Mitra" panose="00000400000000000000" pitchFamily="2" charset="-78"/>
              </a:rPr>
              <a:t> </a:t>
            </a:r>
            <a:r>
              <a:rPr lang="fa-IR" sz="2500" dirty="0">
                <a:latin typeface="Calibri" panose="020F0502020204030204" pitchFamily="34" charset="0"/>
                <a:ea typeface="Calibri" panose="020F0502020204030204" pitchFamily="34" charset="0"/>
                <a:cs typeface="B Titr" panose="00000700000000000000" pitchFamily="2" charset="-78"/>
              </a:rPr>
              <a:t>سلیمانیه: </a:t>
            </a:r>
            <a:r>
              <a:rPr lang="ar-SA" sz="2500" dirty="0" smtClean="0">
                <a:effectLst/>
                <a:latin typeface="Calibri" panose="020F0502020204030204" pitchFamily="34" charset="0"/>
                <a:ea typeface="Calibri" panose="020F0502020204030204" pitchFamily="34" charset="0"/>
                <a:cs typeface="B Mitra" panose="00000400000000000000" pitchFamily="2" charset="-78"/>
              </a:rPr>
              <a:t>در حالى‌ كه‌ بيشتر طيبيان‌ يمن‌ و گروه‌ كوچكى‌ از بهره‌ها، سليمان‌ بن‌ حسن‌ هندي‌ (د 1005ق‌/1597م‌) را به‌ عنوان‌ بيست‌ و هفتمين‌ داعى‌ مطلق‌ خود شناختند و به‌ سليمانيه‌ مشهور شدند.</a:t>
            </a:r>
            <a:endParaRPr lang="en-US" sz="2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377863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309489" y="140676"/>
            <a:ext cx="11619915" cy="6635471"/>
          </a:xfrm>
          <a:prstGeom prst="rect">
            <a:avLst/>
          </a:prstGeom>
        </p:spPr>
        <p:txBody>
          <a:bodyPr wrap="square">
            <a:spAutoFit/>
          </a:bodyPr>
          <a:lstStyle/>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نزاريه‌ پس‌ از سقوط الموت‌</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امامت‌ و جماعت‌ اسماعيليان‌ نزاري‌ در ايران‌ به‌دست‌ مغولان‌ در 654ق‌/1256م‌ منهدم‌ نگرديد؛ و ‌گروههاي‌ پراكنده‌اي‌ از نزاريه‌ همچنان‌ در ديلم‌ و قهستان‌ باقى‌ ماندند و شمار بسياري‌ از نزاريان‌ خراسانى‌ كه‌ از تيغ‌ مغول‌ رهايى‌ يافته‌ بودند، نيز به‌ نواحى‌ مجاور در افغانستان‌ و سند مهاجرت‌ كردند. با مرگ‌ شمس‌ الدين‌ محمد، بيست‌ و هشتمين‌ امام‌ نزاري‌ كه‌ در حدود 710ق‌/1310م‌ اتفاق‌ افتاد، اولين‌ انشعاب‌ در جماعت‌ نزاريه‌ پديدار گشت‌. </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مؤمن‌شاه‌ و قاسم‌شاه‌، فرزندان‌ شمس‌ الدين‌ محمد بر سر جانشينى‌ پدر اختلاف‌ پيدا كردند و امامت‌ هر يك‌ از آنها مورد پذيرش‌ گروههايى‌ از نزاريان‌ قرار گرفت‌ و در نتيجه‌ جماعت‌ نزاريه‌ به‌ دو شاخة مؤمن‌ شاهى‌ (يا محمدشاهى‌) و قاسم‌شاهى‌ منقسم‌ گرديد.</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ابتدا اكثر نزاريان‌ شام‌ و ديلم‌ و بدخشان‌ به‌ شاخة مؤمن‌شاهى‌ پيوستند و نزاريان‌ قاسم‌شاهى‌ ظاهراً تا مدتى‌ در اقليت‌ بودند</a:t>
            </a:r>
            <a:r>
              <a:rPr lang="en-US" sz="2400" dirty="0" smtClean="0">
                <a:effectLst/>
                <a:latin typeface="Calibri" panose="020F0502020204030204" pitchFamily="34" charset="0"/>
                <a:ea typeface="Calibri" panose="020F0502020204030204" pitchFamily="34" charset="0"/>
                <a:cs typeface="B Mitra" panose="00000400000000000000" pitchFamily="2" charset="-78"/>
              </a:rPr>
              <a:t>. </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Titr" panose="00000700000000000000" pitchFamily="2" charset="-78"/>
              </a:rPr>
              <a:t>نزاریه مومن شاهی</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smtClean="0">
                <a:effectLst/>
                <a:latin typeface="Calibri" panose="020F0502020204030204" pitchFamily="34" charset="0"/>
                <a:ea typeface="Calibri" panose="020F0502020204030204" pitchFamily="34" charset="0"/>
                <a:cs typeface="B Mitra" panose="00000400000000000000" pitchFamily="2" charset="-78"/>
              </a:rPr>
              <a:t>دربارة امامان‌ مؤمن‌ شاهى‌ و فعاليتهاي‌ آنها اطلاعات‌ محدودي‌ در دست‌ است‌ و تنها اخباري‌ جسته‌ و گريخته‌ از فعاليتهاي‌ برخى‌ از آنان‌ در ديلم‌، سلطانيه‌ و هند رسيده‌ است‌. چهلمين‌ و آخرين‌ امام‌ نزاريان‌ مؤمن‌ شاهى‌، امير محمد باقر بود كه‌ در 1210ق‌/1795م‌ براي‌ آخرين‌ بار با پيروان‌ خود در شام‌ تماس‌ گرفت‌ و ديگر از وي‌ خبري‌ نشد. هم‌اكنون‌، نزاريان‌ مؤمن‌ شاهى‌ تنها در سوريه‌، در نواحى‌ مصياف‌ و قدموس‌، يافت‌ مى‌شوند و در آنجا به‌ جعفريه‌ شهرت‌ دارند. اين‌ شاخه‌ از مؤمن‌شاهيان‌، ظاهراً با حفظ ويژگيهاي‌ اعتقادي‌ نزاريه‌، هنوز در انتظار ظهور امام‌ مستور خود از اعقاب‌ امير محمد باقر هستند و در احكام‌ شرعى‌ پيرو مذهب‌ شافعيند</a:t>
            </a:r>
            <a:r>
              <a:rPr lang="en-US" sz="2400" dirty="0" smtClean="0">
                <a:effectLst/>
                <a:latin typeface="Calibri" panose="020F0502020204030204" pitchFamily="34" charset="0"/>
                <a:ea typeface="Calibri" panose="020F0502020204030204" pitchFamily="34" charset="0"/>
                <a:cs typeface="B Mitra" panose="00000400000000000000" pitchFamily="2" charset="-78"/>
              </a:rPr>
              <a:t>. </a:t>
            </a:r>
            <a:endParaRPr lang="fa-IR" sz="2400" dirty="0" smtClean="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731263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1990</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 Mitra</vt:lpstr>
      <vt:lpstr>B Titr</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yafateme</dc:creator>
  <cp:lastModifiedBy>yafateme</cp:lastModifiedBy>
  <cp:revision>10</cp:revision>
  <dcterms:created xsi:type="dcterms:W3CDTF">2014-06-26T07:38:33Z</dcterms:created>
  <dcterms:modified xsi:type="dcterms:W3CDTF">2014-06-26T08:51:08Z</dcterms:modified>
</cp:coreProperties>
</file>