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15179-90B1-41F8-AD2A-DD6F08C5AF3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D4EC1A5-BBC1-49E1-9C50-E8F9FF8F06E4}">
      <dgm:prSet custT="1">
        <dgm:style>
          <a:lnRef idx="1">
            <a:schemeClr val="accent4"/>
          </a:lnRef>
          <a:fillRef idx="2">
            <a:schemeClr val="accent4"/>
          </a:fillRef>
          <a:effectRef idx="1">
            <a:schemeClr val="accent4"/>
          </a:effectRef>
          <a:fontRef idx="minor">
            <a:schemeClr val="dk1"/>
          </a:fontRef>
        </dgm:style>
      </dgm:prSet>
      <dgm:spPr/>
      <dgm:t>
        <a:bodyPr/>
        <a:lstStyle/>
        <a:p>
          <a:pPr rtl="1"/>
          <a:r>
            <a:rPr lang="fa-IR" sz="1600" b="0" dirty="0">
              <a:latin typeface="Noor_Mitra" panose="02000400000000000000" pitchFamily="2" charset="-78"/>
              <a:cs typeface="B Mitra" pitchFamily="2" charset="-78"/>
            </a:rPr>
            <a:t>شاه ولی الله دهلوی</a:t>
          </a:r>
          <a:endParaRPr lang="en-US" sz="1600" b="0" dirty="0">
            <a:latin typeface="Noor_Mitra" panose="02000400000000000000" pitchFamily="2" charset="-78"/>
            <a:cs typeface="B Mitra" pitchFamily="2" charset="-78"/>
          </a:endParaRPr>
        </a:p>
      </dgm:t>
    </dgm:pt>
    <dgm:pt modelId="{35947D8D-7952-4D56-913D-1FFF5C93E0C2}" type="parTrans" cxnId="{C30B9589-2894-4525-B801-0671BD7F8649}">
      <dgm:prSet/>
      <dgm:spPr/>
      <dgm:t>
        <a:bodyPr/>
        <a:lstStyle/>
        <a:p>
          <a:endParaRPr lang="en-US" sz="1000"/>
        </a:p>
      </dgm:t>
    </dgm:pt>
    <dgm:pt modelId="{A09AB0E8-224C-4443-8756-7EB0999619B4}" type="sibTrans" cxnId="{C30B9589-2894-4525-B801-0671BD7F8649}">
      <dgm:prSet/>
      <dgm:spPr/>
      <dgm:t>
        <a:bodyPr/>
        <a:lstStyle/>
        <a:p>
          <a:endParaRPr lang="en-US" sz="1000"/>
        </a:p>
      </dgm:t>
    </dgm:pt>
    <dgm:pt modelId="{167C654B-7C59-4A54-BCF9-4226DD8B44EC}">
      <dgm:prSet custT="1">
        <dgm:style>
          <a:lnRef idx="1">
            <a:schemeClr val="accent6"/>
          </a:lnRef>
          <a:fillRef idx="2">
            <a:schemeClr val="accent6"/>
          </a:fillRef>
          <a:effectRef idx="1">
            <a:schemeClr val="accent6"/>
          </a:effectRef>
          <a:fontRef idx="minor">
            <a:schemeClr val="dk1"/>
          </a:fontRef>
        </dgm:style>
      </dgm:prSet>
      <dgm:spPr/>
      <dgm:t>
        <a:bodyPr/>
        <a:lstStyle/>
        <a:p>
          <a:r>
            <a:rPr lang="fa-IR" sz="1600" b="0" dirty="0" smtClean="0">
              <a:latin typeface="Noor_Mitra" panose="02000400000000000000" pitchFamily="2" charset="-78"/>
              <a:cs typeface="B Mitra" pitchFamily="2" charset="-78"/>
            </a:rPr>
            <a:t>شاه عبدالعزیز</a:t>
          </a:r>
          <a:endParaRPr lang="en-US" sz="1600" b="0" dirty="0">
            <a:latin typeface="Noor_Mitra" panose="02000400000000000000" pitchFamily="2" charset="-78"/>
            <a:cs typeface="B Mitra" pitchFamily="2" charset="-78"/>
          </a:endParaRPr>
        </a:p>
      </dgm:t>
    </dgm:pt>
    <dgm:pt modelId="{0BFEAD3D-946B-4878-A30E-00BA66DB3356}" type="parTrans" cxnId="{54FA3680-9836-4C69-B0FC-7F0364AB502A}">
      <dgm:prSet custT="1">
        <dgm:style>
          <a:lnRef idx="1">
            <a:schemeClr val="dk1"/>
          </a:lnRef>
          <a:fillRef idx="0">
            <a:schemeClr val="dk1"/>
          </a:fillRef>
          <a:effectRef idx="0">
            <a:schemeClr val="dk1"/>
          </a:effectRef>
          <a:fontRef idx="minor">
            <a:schemeClr val="tx1"/>
          </a:fontRef>
        </dgm:style>
      </dgm:prSet>
      <dgm:spPr/>
      <dgm:t>
        <a:bodyPr/>
        <a:lstStyle/>
        <a:p>
          <a:endParaRPr lang="en-US" sz="1600" b="0">
            <a:latin typeface="Noor_Mitra" panose="02000400000000000000" pitchFamily="2" charset="-78"/>
            <a:cs typeface="B Mitra" pitchFamily="2" charset="-78"/>
          </a:endParaRPr>
        </a:p>
      </dgm:t>
    </dgm:pt>
    <dgm:pt modelId="{A6BDFA1B-DB97-4A36-966C-2307D765B923}" type="sibTrans" cxnId="{54FA3680-9836-4C69-B0FC-7F0364AB502A}">
      <dgm:prSet/>
      <dgm:spPr/>
      <dgm:t>
        <a:bodyPr/>
        <a:lstStyle/>
        <a:p>
          <a:endParaRPr lang="en-US" sz="1000"/>
        </a:p>
      </dgm:t>
    </dgm:pt>
    <dgm:pt modelId="{ECEFEBE6-7CB2-42F1-95B9-61F8B0819F75}">
      <dgm:prSet custT="1">
        <dgm:style>
          <a:lnRef idx="1">
            <a:schemeClr val="accent5"/>
          </a:lnRef>
          <a:fillRef idx="2">
            <a:schemeClr val="accent5"/>
          </a:fillRef>
          <a:effectRef idx="1">
            <a:schemeClr val="accent5"/>
          </a:effectRef>
          <a:fontRef idx="minor">
            <a:schemeClr val="dk1"/>
          </a:fontRef>
        </dgm:style>
      </dgm:prSet>
      <dgm:spPr/>
      <dgm:t>
        <a:bodyPr/>
        <a:lstStyle/>
        <a:p>
          <a:pPr rtl="1"/>
          <a:r>
            <a:rPr lang="fa-IR" sz="1600" b="0" dirty="0" smtClean="0">
              <a:latin typeface="Noor_Mitra" pitchFamily="2" charset="-78"/>
              <a:cs typeface="B Mitra" pitchFamily="2" charset="-78"/>
            </a:rPr>
            <a:t>عبدالغنی مجددی</a:t>
          </a:r>
          <a:endParaRPr lang="en-US" sz="1600" b="0" dirty="0">
            <a:latin typeface="Noor_Mitra" pitchFamily="2" charset="-78"/>
            <a:cs typeface="B Mitra" pitchFamily="2" charset="-78"/>
          </a:endParaRPr>
        </a:p>
      </dgm:t>
    </dgm:pt>
    <dgm:pt modelId="{37A012EE-FF0D-49BE-BBF4-8D2C6BEB75EA}" type="parTrans" cxnId="{85204B2A-5076-433A-BC36-4E31A09C0CC9}">
      <dgm:prSet custT="1">
        <dgm:style>
          <a:lnRef idx="1">
            <a:schemeClr val="dk1"/>
          </a:lnRef>
          <a:fillRef idx="0">
            <a:schemeClr val="dk1"/>
          </a:fillRef>
          <a:effectRef idx="0">
            <a:schemeClr val="dk1"/>
          </a:effectRef>
          <a:fontRef idx="minor">
            <a:schemeClr val="tx1"/>
          </a:fontRef>
        </dgm:style>
      </dgm:prSet>
      <dgm:spPr/>
      <dgm:t>
        <a:bodyPr/>
        <a:lstStyle/>
        <a:p>
          <a:endParaRPr lang="en-US" sz="1600" b="0">
            <a:latin typeface="Noor_Mitra" panose="02000400000000000000" pitchFamily="2" charset="-78"/>
            <a:cs typeface="B Mitra" pitchFamily="2" charset="-78"/>
          </a:endParaRPr>
        </a:p>
      </dgm:t>
    </dgm:pt>
    <dgm:pt modelId="{06451C13-E178-41B4-B7F0-E6EB19A0C8B4}" type="sibTrans" cxnId="{85204B2A-5076-433A-BC36-4E31A09C0CC9}">
      <dgm:prSet/>
      <dgm:spPr/>
      <dgm:t>
        <a:bodyPr/>
        <a:lstStyle/>
        <a:p>
          <a:endParaRPr lang="en-US" sz="1000"/>
        </a:p>
      </dgm:t>
    </dgm:pt>
    <dgm:pt modelId="{19078CA7-105B-4FBC-836F-F9D435391C3D}">
      <dgm:prSet custT="1">
        <dgm:style>
          <a:lnRef idx="1">
            <a:schemeClr val="accent3"/>
          </a:lnRef>
          <a:fillRef idx="2">
            <a:schemeClr val="accent3"/>
          </a:fillRef>
          <a:effectRef idx="1">
            <a:schemeClr val="accent3"/>
          </a:effectRef>
          <a:fontRef idx="minor">
            <a:schemeClr val="dk1"/>
          </a:fontRef>
        </dgm:style>
      </dgm:prSet>
      <dgm:spPr/>
      <dgm:t>
        <a:bodyPr/>
        <a:lstStyle/>
        <a:p>
          <a:pPr rtl="1"/>
          <a:r>
            <a:rPr lang="fa-IR" sz="1600" b="0" dirty="0">
              <a:latin typeface="Noor_Mitra" panose="02000400000000000000" pitchFamily="2" charset="-78"/>
              <a:cs typeface="B Mitra" pitchFamily="2" charset="-78"/>
            </a:rPr>
            <a:t>دیوبند</a:t>
          </a:r>
          <a:endParaRPr lang="en-US" sz="1600" b="0" dirty="0">
            <a:latin typeface="Noor_Mitra" pitchFamily="2" charset="-78"/>
            <a:cs typeface="B Mitra" pitchFamily="2" charset="-78"/>
          </a:endParaRPr>
        </a:p>
      </dgm:t>
    </dgm:pt>
    <dgm:pt modelId="{E787BBA5-EAF7-4784-B6D8-F3698F389F01}" type="parTrans" cxnId="{ABBDBBE2-4ED0-4D35-879B-891C84DE8674}">
      <dgm:prSet custT="1">
        <dgm:style>
          <a:lnRef idx="1">
            <a:schemeClr val="dk1"/>
          </a:lnRef>
          <a:fillRef idx="0">
            <a:schemeClr val="dk1"/>
          </a:fillRef>
          <a:effectRef idx="0">
            <a:schemeClr val="dk1"/>
          </a:effectRef>
          <a:fontRef idx="minor">
            <a:schemeClr val="tx1"/>
          </a:fontRef>
        </dgm:style>
      </dgm:prSet>
      <dgm:spPr/>
      <dgm:t>
        <a:bodyPr/>
        <a:lstStyle/>
        <a:p>
          <a:pPr rtl="1"/>
          <a:endParaRPr lang="fa-IR" sz="1600" b="0">
            <a:latin typeface="Noor_Mitra" panose="02000400000000000000" pitchFamily="2" charset="-78"/>
            <a:cs typeface="B Mitra" pitchFamily="2" charset="-78"/>
          </a:endParaRPr>
        </a:p>
      </dgm:t>
    </dgm:pt>
    <dgm:pt modelId="{CE138B72-4EBB-4D6D-8BCB-9CAD1C30B43E}" type="sibTrans" cxnId="{ABBDBBE2-4ED0-4D35-879B-891C84DE8674}">
      <dgm:prSet/>
      <dgm:spPr/>
      <dgm:t>
        <a:bodyPr/>
        <a:lstStyle/>
        <a:p>
          <a:pPr rtl="1"/>
          <a:endParaRPr lang="fa-IR" sz="1000"/>
        </a:p>
      </dgm:t>
    </dgm:pt>
    <dgm:pt modelId="{DD0FB5B8-D16A-47D6-AC99-277744EFA3B8}">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600" b="0" dirty="0">
              <a:latin typeface="Noor_Mitra" pitchFamily="2" charset="-78"/>
              <a:cs typeface="B Mitra" pitchFamily="2" charset="-78"/>
            </a:rPr>
            <a:t>هند </a:t>
          </a:r>
          <a:endParaRPr lang="en-US" sz="1600" b="0" dirty="0">
            <a:latin typeface="Noor_Mitra" pitchFamily="2" charset="-78"/>
            <a:cs typeface="B Mitra" pitchFamily="2" charset="-78"/>
          </a:endParaRPr>
        </a:p>
      </dgm:t>
    </dgm:pt>
    <dgm:pt modelId="{C00C79AC-E768-48AA-B6F3-4A539EB42C89}" type="parTrans" cxnId="{AF80D414-DFB6-478D-B4D2-4B55FC70E82B}">
      <dgm:prSet custT="1">
        <dgm:style>
          <a:lnRef idx="1">
            <a:schemeClr val="dk1"/>
          </a:lnRef>
          <a:fillRef idx="0">
            <a:schemeClr val="dk1"/>
          </a:fillRef>
          <a:effectRef idx="0">
            <a:schemeClr val="dk1"/>
          </a:effectRef>
          <a:fontRef idx="minor">
            <a:schemeClr val="tx1"/>
          </a:fontRef>
        </dgm:style>
      </dgm:prSet>
      <dgm:spPr/>
      <dgm:t>
        <a:bodyPr/>
        <a:lstStyle/>
        <a:p>
          <a:pPr rtl="1"/>
          <a:endParaRPr lang="fa-IR" sz="1600" b="0">
            <a:latin typeface="Noor_Mitra" panose="02000400000000000000" pitchFamily="2" charset="-78"/>
            <a:cs typeface="B Mitra" pitchFamily="2" charset="-78"/>
          </a:endParaRPr>
        </a:p>
      </dgm:t>
    </dgm:pt>
    <dgm:pt modelId="{832F413B-6649-4027-BEB2-63822EBE01D5}" type="sibTrans" cxnId="{AF80D414-DFB6-478D-B4D2-4B55FC70E82B}">
      <dgm:prSet/>
      <dgm:spPr/>
      <dgm:t>
        <a:bodyPr/>
        <a:lstStyle/>
        <a:p>
          <a:pPr rtl="1"/>
          <a:endParaRPr lang="fa-IR" sz="1000"/>
        </a:p>
      </dgm:t>
    </dgm:pt>
    <dgm:pt modelId="{A40EC143-1099-411A-A38D-BC936B6285FA}">
      <dgm:prSet custT="1">
        <dgm:style>
          <a:lnRef idx="2">
            <a:schemeClr val="accent2"/>
          </a:lnRef>
          <a:fillRef idx="1">
            <a:schemeClr val="lt1"/>
          </a:fillRef>
          <a:effectRef idx="0">
            <a:schemeClr val="accent2"/>
          </a:effectRef>
          <a:fontRef idx="minor">
            <a:schemeClr val="dk1"/>
          </a:fontRef>
        </dgm:style>
      </dgm:prSet>
      <dgm:spPr/>
      <dgm:t>
        <a:bodyPr/>
        <a:lstStyle/>
        <a:p>
          <a:pPr rtl="1"/>
          <a:r>
            <a:rPr lang="fa-IR" sz="1600" b="0" dirty="0" smtClean="0">
              <a:latin typeface="Noor_Mitra" pitchFamily="2" charset="-78"/>
              <a:cs typeface="B Mitra" pitchFamily="2" charset="-78"/>
            </a:rPr>
            <a:t>شاه محمد اسحاق</a:t>
          </a:r>
          <a:endParaRPr lang="en-US" sz="1600" b="0" dirty="0">
            <a:latin typeface="Noor_Mitra" pitchFamily="2" charset="-78"/>
            <a:cs typeface="B Mitra" pitchFamily="2" charset="-78"/>
          </a:endParaRPr>
        </a:p>
      </dgm:t>
    </dgm:pt>
    <dgm:pt modelId="{5F524A02-BFD8-410C-A146-2EEBF29EF542}" type="parTrans" cxnId="{FFEE84C6-1E1C-4F8A-8AFA-96F45AADD658}">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EFCB543B-5BBA-4114-AE04-34DF1282511E}" type="sibTrans" cxnId="{FFEE84C6-1E1C-4F8A-8AFA-96F45AADD658}">
      <dgm:prSet/>
      <dgm:spPr/>
      <dgm:t>
        <a:bodyPr/>
        <a:lstStyle/>
        <a:p>
          <a:endParaRPr lang="en-US" sz="1000"/>
        </a:p>
      </dgm:t>
    </dgm:pt>
    <dgm:pt modelId="{840D35C5-E0BE-4CDB-A22B-4046E0A7E580}">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dirty="0">
              <a:cs typeface="B Mitra" pitchFamily="2" charset="-78"/>
            </a:rPr>
            <a:t>نذیرحسین بهاری دهلوی</a:t>
          </a:r>
          <a:endParaRPr lang="en-US" sz="1600" b="0" dirty="0">
            <a:cs typeface="B Mitra" pitchFamily="2" charset="-78"/>
          </a:endParaRPr>
        </a:p>
      </dgm:t>
    </dgm:pt>
    <dgm:pt modelId="{2A28EEA2-EEC8-4289-97E8-B1C5CE284456}" type="parTrans" cxnId="{59C1EFB0-A2A0-4E44-BDA6-9E7AFB81A501}">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A1EE8B40-B6E2-4FAE-AC8E-D9D5A7C1566D}" type="sibTrans" cxnId="{59C1EFB0-A2A0-4E44-BDA6-9E7AFB81A501}">
      <dgm:prSet/>
      <dgm:spPr/>
      <dgm:t>
        <a:bodyPr/>
        <a:lstStyle/>
        <a:p>
          <a:endParaRPr lang="en-US" sz="1000"/>
        </a:p>
      </dgm:t>
    </dgm:pt>
    <dgm:pt modelId="{6E657C33-5F42-476E-BA48-0EF41E8B8BE0}">
      <dgm:prSet custT="1">
        <dgm:style>
          <a:lnRef idx="2">
            <a:schemeClr val="accent2"/>
          </a:lnRef>
          <a:fillRef idx="1">
            <a:schemeClr val="lt1"/>
          </a:fillRef>
          <a:effectRef idx="0">
            <a:schemeClr val="accent2"/>
          </a:effectRef>
          <a:fontRef idx="minor">
            <a:schemeClr val="dk1"/>
          </a:fontRef>
        </dgm:style>
      </dgm:prSet>
      <dgm:spPr/>
      <dgm:t>
        <a:bodyPr/>
        <a:lstStyle/>
        <a:p>
          <a:pPr rtl="1"/>
          <a:r>
            <a:rPr lang="fa-IR" sz="1600" b="0" dirty="0">
              <a:cs typeface="B Mitra" pitchFamily="2" charset="-78"/>
            </a:rPr>
            <a:t>اشرف علی تهانوی</a:t>
          </a:r>
          <a:r>
            <a:rPr lang="fa-IR" sz="1400" b="0" dirty="0">
              <a:cs typeface="B Mitra" pitchFamily="2" charset="-78"/>
            </a:rPr>
            <a:t>(حکیم الامه) </a:t>
          </a:r>
          <a:endParaRPr lang="en-US" sz="1400" b="0" dirty="0">
            <a:cs typeface="B Mitra" pitchFamily="2" charset="-78"/>
          </a:endParaRPr>
        </a:p>
      </dgm:t>
    </dgm:pt>
    <dgm:pt modelId="{D7827D7B-C953-4CCB-8AB3-495E612E956E}" type="parTrans" cxnId="{090E1674-0757-4606-A316-FB6BF93629B8}">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8F6F9E3C-462B-4B69-8243-58A5B995D496}" type="sibTrans" cxnId="{090E1674-0757-4606-A316-FB6BF93629B8}">
      <dgm:prSet/>
      <dgm:spPr/>
      <dgm:t>
        <a:bodyPr/>
        <a:lstStyle/>
        <a:p>
          <a:endParaRPr lang="en-US" sz="1000"/>
        </a:p>
      </dgm:t>
    </dgm:pt>
    <dgm:pt modelId="{6DCD02BF-75AA-43ED-B2DB-18DC3F5FDC61}">
      <dgm:prSet custT="1">
        <dgm:style>
          <a:lnRef idx="2">
            <a:schemeClr val="accent2"/>
          </a:lnRef>
          <a:fillRef idx="1">
            <a:schemeClr val="lt1"/>
          </a:fillRef>
          <a:effectRef idx="0">
            <a:schemeClr val="accent2"/>
          </a:effectRef>
          <a:fontRef idx="minor">
            <a:schemeClr val="dk1"/>
          </a:fontRef>
        </dgm:style>
      </dgm:prSet>
      <dgm:spPr/>
      <dgm:t>
        <a:bodyPr/>
        <a:lstStyle/>
        <a:p>
          <a:pPr rtl="1"/>
          <a:r>
            <a:rPr lang="fa-IR" sz="1600" b="0" dirty="0" smtClean="0">
              <a:latin typeface="Noor_Mitra" pitchFamily="2" charset="-78"/>
              <a:cs typeface="B Mitra" pitchFamily="2" charset="-78"/>
            </a:rPr>
            <a:t>محمد قاسم نانوتوی</a:t>
          </a:r>
          <a:endParaRPr lang="en-US" sz="1600" b="0" dirty="0">
            <a:latin typeface="Noor_Mitra" pitchFamily="2" charset="-78"/>
            <a:cs typeface="B Mitra" pitchFamily="2" charset="-78"/>
          </a:endParaRPr>
        </a:p>
      </dgm:t>
    </dgm:pt>
    <dgm:pt modelId="{68A1EB41-DEC7-4BD1-BE3D-79FAA46DC197}" type="parTrans" cxnId="{22F38DA8-D928-46DE-BF9A-22ABE296DAAE}">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8C8809CA-9E5B-4DC4-863B-F4C1CFBDEDA4}" type="sibTrans" cxnId="{22F38DA8-D928-46DE-BF9A-22ABE296DAAE}">
      <dgm:prSet/>
      <dgm:spPr/>
      <dgm:t>
        <a:bodyPr/>
        <a:lstStyle/>
        <a:p>
          <a:endParaRPr lang="en-US" sz="1000"/>
        </a:p>
      </dgm:t>
    </dgm:pt>
    <dgm:pt modelId="{A09B4274-E4D1-48EA-A6EB-E4925E271277}">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fa-IR" sz="1600" b="0" dirty="0">
              <a:latin typeface="Noor_Mitra" pitchFamily="2" charset="-78"/>
              <a:cs typeface="B Mitra" pitchFamily="2" charset="-78"/>
            </a:rPr>
            <a:t>پاکستان </a:t>
          </a:r>
          <a:endParaRPr lang="en-US" sz="1600" b="0" dirty="0">
            <a:latin typeface="Noor_Mitra" pitchFamily="2" charset="-78"/>
            <a:cs typeface="B Mitra" pitchFamily="2" charset="-78"/>
          </a:endParaRPr>
        </a:p>
      </dgm:t>
    </dgm:pt>
    <dgm:pt modelId="{58ADE03D-C06B-4565-8992-073B199B7763}" type="parTrans" cxnId="{688B5FAF-280E-4E34-BAF2-2892B151D300}">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FBE19F5A-2D6D-4066-815F-C2539978ACA2}" type="sibTrans" cxnId="{688B5FAF-280E-4E34-BAF2-2892B151D300}">
      <dgm:prSet/>
      <dgm:spPr/>
      <dgm:t>
        <a:bodyPr/>
        <a:lstStyle/>
        <a:p>
          <a:endParaRPr lang="en-US" sz="1000"/>
        </a:p>
      </dgm:t>
    </dgm:pt>
    <dgm:pt modelId="{C3255235-DE13-4623-B4A6-C953ABD7A6A8}">
      <dgm:prSet custT="1">
        <dgm:style>
          <a:lnRef idx="1">
            <a:schemeClr val="accent3"/>
          </a:lnRef>
          <a:fillRef idx="2">
            <a:schemeClr val="accent3"/>
          </a:fillRef>
          <a:effectRef idx="1">
            <a:schemeClr val="accent3"/>
          </a:effectRef>
          <a:fontRef idx="minor">
            <a:schemeClr val="dk1"/>
          </a:fontRef>
        </dgm:style>
      </dgm:prSet>
      <dgm:spPr/>
      <dgm:t>
        <a:bodyPr/>
        <a:lstStyle/>
        <a:p>
          <a:r>
            <a:rPr lang="fa-IR" sz="1600" b="0">
              <a:cs typeface="B Mitra" pitchFamily="2" charset="-78"/>
            </a:rPr>
            <a:t>اهل حدیث</a:t>
          </a:r>
          <a:endParaRPr lang="en-US" sz="1600" b="0">
            <a:cs typeface="B Mitra" pitchFamily="2" charset="-78"/>
          </a:endParaRPr>
        </a:p>
      </dgm:t>
    </dgm:pt>
    <dgm:pt modelId="{0EBE7DC3-86F8-480A-B109-ECFE4B64F344}" type="parTrans" cxnId="{33BED8FD-403F-4D9A-BD07-18DEAA1AEE6B}">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CE97ABCD-55E7-4F00-802B-92134707F9EC}" type="sibTrans" cxnId="{33BED8FD-403F-4D9A-BD07-18DEAA1AEE6B}">
      <dgm:prSet/>
      <dgm:spPr/>
      <dgm:t>
        <a:bodyPr/>
        <a:lstStyle/>
        <a:p>
          <a:endParaRPr lang="en-US" sz="1000"/>
        </a:p>
      </dgm:t>
    </dgm:pt>
    <dgm:pt modelId="{48113AAB-CE84-41FD-88C4-7F093DCC4B77}">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dirty="0">
              <a:cs typeface="B Mitra" pitchFamily="2" charset="-78"/>
            </a:rPr>
            <a:t>رشید احمد کنکوهی </a:t>
          </a:r>
          <a:endParaRPr lang="en-US" sz="1600" b="0" dirty="0">
            <a:cs typeface="B Mitra" pitchFamily="2" charset="-78"/>
          </a:endParaRPr>
        </a:p>
      </dgm:t>
    </dgm:pt>
    <dgm:pt modelId="{A7983202-F29E-49C6-B10B-F1ADF7BCDBEC}" type="parTrans" cxnId="{76D41BA0-6602-4A87-8722-ADBCEE58C851}">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99D5F6A1-C38A-46F0-B590-CB66ADD6C793}" type="sibTrans" cxnId="{76D41BA0-6602-4A87-8722-ADBCEE58C851}">
      <dgm:prSet/>
      <dgm:spPr/>
      <dgm:t>
        <a:bodyPr/>
        <a:lstStyle/>
        <a:p>
          <a:endParaRPr lang="en-US" sz="1000"/>
        </a:p>
      </dgm:t>
    </dgm:pt>
    <dgm:pt modelId="{CFE15E4C-AA90-4BD7-B1E8-365E9AEABD27}">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محمود حسن(شیخ الهند) </a:t>
          </a:r>
          <a:endParaRPr lang="en-US" sz="1600" b="0">
            <a:cs typeface="B Mitra" pitchFamily="2" charset="-78"/>
          </a:endParaRPr>
        </a:p>
      </dgm:t>
    </dgm:pt>
    <dgm:pt modelId="{1C2F5474-6E5A-4656-B52C-E24E39845C2D}" type="parTrans" cxnId="{56E22F36-39B0-40EF-B64B-7F3FA41E710E}">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ADA1AD7A-489E-45E6-8A15-73EBEA8865E7}" type="sibTrans" cxnId="{56E22F36-39B0-40EF-B64B-7F3FA41E710E}">
      <dgm:prSet/>
      <dgm:spPr/>
      <dgm:t>
        <a:bodyPr/>
        <a:lstStyle/>
        <a:p>
          <a:endParaRPr lang="en-US" sz="1000"/>
        </a:p>
      </dgm:t>
    </dgm:pt>
    <dgm:pt modelId="{023BD75C-C80A-4EAE-B98C-98A64BF10851}">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dirty="0">
              <a:cs typeface="B Mitra" pitchFamily="2" charset="-78"/>
            </a:rPr>
            <a:t>محمد انور شاه کشمیری </a:t>
          </a:r>
          <a:endParaRPr lang="en-US" sz="1600" b="0" dirty="0">
            <a:cs typeface="B Mitra" pitchFamily="2" charset="-78"/>
          </a:endParaRPr>
        </a:p>
      </dgm:t>
    </dgm:pt>
    <dgm:pt modelId="{FD351BD6-8BF1-4ECE-95E2-EB0B594FAA9D}" type="parTrans" cxnId="{8711D907-25BE-4729-BB5A-9F5B921565D9}">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33D9F519-E2A7-44AA-834A-51B400D8B345}" type="sibTrans" cxnId="{8711D907-25BE-4729-BB5A-9F5B921565D9}">
      <dgm:prSet/>
      <dgm:spPr/>
      <dgm:t>
        <a:bodyPr/>
        <a:lstStyle/>
        <a:p>
          <a:endParaRPr lang="en-US" sz="1000"/>
        </a:p>
      </dgm:t>
    </dgm:pt>
    <dgm:pt modelId="{3CF8D837-379C-4D89-AA80-DE43C58B1139}">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dirty="0">
              <a:cs typeface="B Mitra" pitchFamily="2" charset="-78"/>
            </a:rPr>
            <a:t>حسین احمد مدنی </a:t>
          </a:r>
          <a:endParaRPr lang="en-US" sz="1600" b="0" dirty="0">
            <a:cs typeface="B Mitra" pitchFamily="2" charset="-78"/>
          </a:endParaRPr>
        </a:p>
      </dgm:t>
    </dgm:pt>
    <dgm:pt modelId="{0778D6D0-1BE5-4C22-BE20-451B2B5C9414}" type="parTrans" cxnId="{122C1267-3174-48EF-A63C-3C1E32B41C17}">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7F480097-3D3E-4968-B35B-188567C248DD}" type="sibTrans" cxnId="{122C1267-3174-48EF-A63C-3C1E32B41C17}">
      <dgm:prSet/>
      <dgm:spPr/>
      <dgm:t>
        <a:bodyPr/>
        <a:lstStyle/>
        <a:p>
          <a:endParaRPr lang="en-US" sz="1000"/>
        </a:p>
      </dgm:t>
    </dgm:pt>
    <dgm:pt modelId="{D030A59E-1022-444B-B75F-A63BA0622FEE}">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خلیل احمد سهارنپوری </a:t>
          </a:r>
          <a:endParaRPr lang="en-US" sz="1600" b="0">
            <a:cs typeface="B Mitra" pitchFamily="2" charset="-78"/>
          </a:endParaRPr>
        </a:p>
      </dgm:t>
    </dgm:pt>
    <dgm:pt modelId="{2B7DF6FA-53B6-4665-B217-1009C583469B}" type="parTrans" cxnId="{A25631D1-D6BE-4852-8A7E-A1D28BFF8CDC}">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E9448A03-5FC4-46A2-8FA7-7BEFA7878502}" type="sibTrans" cxnId="{A25631D1-D6BE-4852-8A7E-A1D28BFF8CDC}">
      <dgm:prSet/>
      <dgm:spPr/>
      <dgm:t>
        <a:bodyPr/>
        <a:lstStyle/>
        <a:p>
          <a:endParaRPr lang="en-US" sz="1000"/>
        </a:p>
      </dgm:t>
    </dgm:pt>
    <dgm:pt modelId="{D1A329A6-6922-4559-B855-9513C369544C}">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کفایت الله دهلوی </a:t>
          </a:r>
          <a:endParaRPr lang="en-US" sz="1600" b="0">
            <a:cs typeface="B Mitra" pitchFamily="2" charset="-78"/>
          </a:endParaRPr>
        </a:p>
      </dgm:t>
    </dgm:pt>
    <dgm:pt modelId="{02F43BA6-8E30-4C42-A3C8-36405AF346D2}" type="parTrans" cxnId="{6E24F162-E25A-4A76-BDCA-39AE993E0DBB}">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6F550C59-FFD8-492C-B18B-D573B4761932}" type="sibTrans" cxnId="{6E24F162-E25A-4A76-BDCA-39AE993E0DBB}">
      <dgm:prSet/>
      <dgm:spPr/>
      <dgm:t>
        <a:bodyPr/>
        <a:lstStyle/>
        <a:p>
          <a:endParaRPr lang="en-US" sz="1000"/>
        </a:p>
      </dgm:t>
    </dgm:pt>
    <dgm:pt modelId="{F7A72273-95E2-4C9A-9585-545FE4A63628}">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dirty="0">
              <a:cs typeface="B Mitra" pitchFamily="2" charset="-78"/>
            </a:rPr>
            <a:t>عزیز الرحمن دیوبندی </a:t>
          </a:r>
          <a:endParaRPr lang="en-US" sz="1600" b="0" dirty="0">
            <a:cs typeface="B Mitra" pitchFamily="2" charset="-78"/>
          </a:endParaRPr>
        </a:p>
      </dgm:t>
    </dgm:pt>
    <dgm:pt modelId="{79646186-FABE-417D-AB6D-713D90BA8D3E}" type="parTrans" cxnId="{8CFF9443-18E1-4C47-9053-0A006F0E68E6}">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5EA37DF7-C201-40A1-87F3-D643E0831BD4}" type="sibTrans" cxnId="{8CFF9443-18E1-4C47-9053-0A006F0E68E6}">
      <dgm:prSet/>
      <dgm:spPr/>
      <dgm:t>
        <a:bodyPr/>
        <a:lstStyle/>
        <a:p>
          <a:endParaRPr lang="en-US" sz="1000"/>
        </a:p>
      </dgm:t>
    </dgm:pt>
    <dgm:pt modelId="{E2809040-987D-42C9-9264-804F26817AAA}">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مناظر احسن گیلانی</a:t>
          </a:r>
          <a:endParaRPr lang="en-US" sz="1600" b="0">
            <a:cs typeface="B Mitra" pitchFamily="2" charset="-78"/>
          </a:endParaRPr>
        </a:p>
      </dgm:t>
    </dgm:pt>
    <dgm:pt modelId="{5B6582C7-0C89-4EBA-9594-2EB367093945}" type="parTrans" cxnId="{AA06C202-E222-4050-81BE-3ED42181FCCB}">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02D18644-4646-4068-AECB-64AF628C5D7B}" type="sibTrans" cxnId="{AA06C202-E222-4050-81BE-3ED42181FCCB}">
      <dgm:prSet/>
      <dgm:spPr/>
      <dgm:t>
        <a:bodyPr/>
        <a:lstStyle/>
        <a:p>
          <a:endParaRPr lang="en-US" sz="1000"/>
        </a:p>
      </dgm:t>
    </dgm:pt>
    <dgm:pt modelId="{3A88B5B7-698F-422E-91C2-D0527E80FDA8}">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محمد زکریا کاندهلوی </a:t>
          </a:r>
          <a:endParaRPr lang="en-US" sz="1600" b="0">
            <a:cs typeface="B Mitra" pitchFamily="2" charset="-78"/>
          </a:endParaRPr>
        </a:p>
      </dgm:t>
    </dgm:pt>
    <dgm:pt modelId="{2C5E4C24-5ED2-42F7-AB7B-CB8FAFAE95D0}" type="parTrans" cxnId="{63313783-B1F0-4874-94AF-723118FD6C21}">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B855CC5E-2E4D-43F2-BADF-BECAEAA30D70}" type="sibTrans" cxnId="{63313783-B1F0-4874-94AF-723118FD6C21}">
      <dgm:prSet/>
      <dgm:spPr/>
      <dgm:t>
        <a:bodyPr/>
        <a:lstStyle/>
        <a:p>
          <a:endParaRPr lang="en-US" sz="1000"/>
        </a:p>
      </dgm:t>
    </dgm:pt>
    <dgm:pt modelId="{6A1C87E1-9DC7-4091-B9CA-02CA9FEDD935}">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شبیر احمد عثمانی </a:t>
          </a:r>
          <a:endParaRPr lang="en-US" sz="1600" b="0">
            <a:cs typeface="B Mitra" pitchFamily="2" charset="-78"/>
          </a:endParaRPr>
        </a:p>
      </dgm:t>
    </dgm:pt>
    <dgm:pt modelId="{25CBD4FD-110B-46C6-BEFC-2A7F152041FE}" type="parTrans" cxnId="{20AD21B7-0CEA-4EC4-AEBF-A28C0D4C4DFB}">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97AC9575-F3DF-413A-A50F-A24A40A2E89E}" type="sibTrans" cxnId="{20AD21B7-0CEA-4EC4-AEBF-A28C0D4C4DFB}">
      <dgm:prSet/>
      <dgm:spPr/>
      <dgm:t>
        <a:bodyPr/>
        <a:lstStyle/>
        <a:p>
          <a:endParaRPr lang="en-US" sz="1000"/>
        </a:p>
      </dgm:t>
    </dgm:pt>
    <dgm:pt modelId="{B6B537A0-0E28-4F3C-8A00-FF567A17C026}">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ظفر احمد تهانوی</a:t>
          </a:r>
          <a:endParaRPr lang="en-US" sz="1600" b="0">
            <a:cs typeface="B Mitra" pitchFamily="2" charset="-78"/>
          </a:endParaRPr>
        </a:p>
      </dgm:t>
    </dgm:pt>
    <dgm:pt modelId="{1BDAA5F3-73F0-4F03-8F6D-EEBC47BAAE14}" type="parTrans" cxnId="{13DE14A5-F030-404A-9A99-D4F93386507B}">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B112D473-6E16-43D0-90E9-8C8A8960558D}" type="sibTrans" cxnId="{13DE14A5-F030-404A-9A99-D4F93386507B}">
      <dgm:prSet/>
      <dgm:spPr/>
      <dgm:t>
        <a:bodyPr/>
        <a:lstStyle/>
        <a:p>
          <a:endParaRPr lang="en-US" sz="1000"/>
        </a:p>
      </dgm:t>
    </dgm:pt>
    <dgm:pt modelId="{C417DE77-A096-4598-9D28-19338356F1E0}">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محمد یوسف بنوری </a:t>
          </a:r>
          <a:endParaRPr lang="en-US" sz="1600" b="0">
            <a:cs typeface="B Mitra" pitchFamily="2" charset="-78"/>
          </a:endParaRPr>
        </a:p>
      </dgm:t>
    </dgm:pt>
    <dgm:pt modelId="{25E6FB96-2565-4BBB-9571-A9DC98F4AC1B}" type="parTrans" cxnId="{CCBE1950-00BF-4EFE-96DD-22C6B06E1FA0}">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171079F1-86BC-4E53-AC64-BBFC46656285}" type="sibTrans" cxnId="{CCBE1950-00BF-4EFE-96DD-22C6B06E1FA0}">
      <dgm:prSet/>
      <dgm:spPr/>
      <dgm:t>
        <a:bodyPr/>
        <a:lstStyle/>
        <a:p>
          <a:endParaRPr lang="en-US" sz="1000"/>
        </a:p>
      </dgm:t>
    </dgm:pt>
    <dgm:pt modelId="{73B6E195-82FE-4450-BA36-F23A4E9DA650}">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محمد شفیع عثمانی </a:t>
          </a:r>
          <a:endParaRPr lang="en-US" sz="1600" b="0">
            <a:cs typeface="B Mitra" pitchFamily="2" charset="-78"/>
          </a:endParaRPr>
        </a:p>
      </dgm:t>
    </dgm:pt>
    <dgm:pt modelId="{E00379A0-0645-4549-8FEA-246276DC1ACA}" type="parTrans" cxnId="{4FF1C8C1-8F6C-44FD-A123-E8D5DD0DF27E}">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50BBF2BB-BB7E-40B6-9C4C-920DFE61574E}" type="sibTrans" cxnId="{4FF1C8C1-8F6C-44FD-A123-E8D5DD0DF27E}">
      <dgm:prSet/>
      <dgm:spPr/>
      <dgm:t>
        <a:bodyPr/>
        <a:lstStyle/>
        <a:p>
          <a:endParaRPr lang="en-US" sz="1000"/>
        </a:p>
      </dgm:t>
    </dgm:pt>
    <dgm:pt modelId="{9AE24D77-C1DB-4800-BE5F-2CCEC4DE6AE9}">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محمد ادریس کاندهلوی </a:t>
          </a:r>
          <a:endParaRPr lang="en-US" sz="1600" b="0">
            <a:cs typeface="B Mitra" pitchFamily="2" charset="-78"/>
          </a:endParaRPr>
        </a:p>
      </dgm:t>
    </dgm:pt>
    <dgm:pt modelId="{E3FF6DFA-C42D-4627-AB41-E90BAA1B9E88}" type="parTrans" cxnId="{CFA03C48-1CB9-4945-B748-BA662D4979D9}">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3391DD53-3E19-4FB5-8E79-1AD16C801F49}" type="sibTrans" cxnId="{CFA03C48-1CB9-4945-B748-BA662D4979D9}">
      <dgm:prSet/>
      <dgm:spPr/>
      <dgm:t>
        <a:bodyPr/>
        <a:lstStyle/>
        <a:p>
          <a:endParaRPr lang="en-US" sz="1000"/>
        </a:p>
      </dgm:t>
    </dgm:pt>
    <dgm:pt modelId="{BA24A6BF-75B0-42E6-8656-823964F43EAA}">
      <dgm:prSet custT="1">
        <dgm:style>
          <a:lnRef idx="2">
            <a:schemeClr val="accent2"/>
          </a:lnRef>
          <a:fillRef idx="1">
            <a:schemeClr val="lt1"/>
          </a:fillRef>
          <a:effectRef idx="0">
            <a:schemeClr val="accent2"/>
          </a:effectRef>
          <a:fontRef idx="minor">
            <a:schemeClr val="dk1"/>
          </a:fontRef>
        </dgm:style>
      </dgm:prSet>
      <dgm:spPr/>
      <dgm:t>
        <a:bodyPr/>
        <a:lstStyle/>
        <a:p>
          <a:r>
            <a:rPr lang="fa-IR" sz="1600" b="0">
              <a:cs typeface="B Mitra" pitchFamily="2" charset="-78"/>
            </a:rPr>
            <a:t>محمد تقی عثمانی </a:t>
          </a:r>
          <a:endParaRPr lang="en-US" sz="1600" b="0">
            <a:cs typeface="B Mitra" pitchFamily="2" charset="-78"/>
          </a:endParaRPr>
        </a:p>
      </dgm:t>
    </dgm:pt>
    <dgm:pt modelId="{A75518F3-41FB-4436-9A14-3F691942F702}" type="parTrans" cxnId="{2AF10339-E509-4063-B414-75CDF1C82AB0}">
      <dgm:prSet custT="1">
        <dgm:style>
          <a:lnRef idx="1">
            <a:schemeClr val="dk1"/>
          </a:lnRef>
          <a:fillRef idx="0">
            <a:schemeClr val="dk1"/>
          </a:fillRef>
          <a:effectRef idx="0">
            <a:schemeClr val="dk1"/>
          </a:effectRef>
          <a:fontRef idx="minor">
            <a:schemeClr val="tx1"/>
          </a:fontRef>
        </dgm:style>
      </dgm:prSet>
      <dgm:spPr/>
      <dgm:t>
        <a:bodyPr/>
        <a:lstStyle/>
        <a:p>
          <a:endParaRPr lang="en-US" sz="1600" b="0">
            <a:cs typeface="B Mitra" pitchFamily="2" charset="-78"/>
          </a:endParaRPr>
        </a:p>
      </dgm:t>
    </dgm:pt>
    <dgm:pt modelId="{6DFF769E-EFE6-4C4F-BF49-43B2418985D5}" type="sibTrans" cxnId="{2AF10339-E509-4063-B414-75CDF1C82AB0}">
      <dgm:prSet/>
      <dgm:spPr/>
      <dgm:t>
        <a:bodyPr/>
        <a:lstStyle/>
        <a:p>
          <a:endParaRPr lang="en-US" sz="1000"/>
        </a:p>
      </dgm:t>
    </dgm:pt>
    <dgm:pt modelId="{2FE8FAE9-E070-4F04-996F-0B362274B292}" type="pres">
      <dgm:prSet presAssocID="{E7D15179-90B1-41F8-AD2A-DD6F08C5AF37}" presName="diagram" presStyleCnt="0">
        <dgm:presLayoutVars>
          <dgm:chPref val="1"/>
          <dgm:dir val="rev"/>
          <dgm:animOne val="branch"/>
          <dgm:animLvl val="lvl"/>
          <dgm:resizeHandles val="exact"/>
        </dgm:presLayoutVars>
      </dgm:prSet>
      <dgm:spPr/>
      <dgm:t>
        <a:bodyPr/>
        <a:lstStyle/>
        <a:p>
          <a:endParaRPr lang="en-US"/>
        </a:p>
      </dgm:t>
    </dgm:pt>
    <dgm:pt modelId="{13AED2D2-97B5-4E3E-BF43-7C69A8E591AB}" type="pres">
      <dgm:prSet presAssocID="{7D4EC1A5-BBC1-49E1-9C50-E8F9FF8F06E4}" presName="root1" presStyleCnt="0"/>
      <dgm:spPr/>
      <dgm:t>
        <a:bodyPr/>
        <a:lstStyle/>
        <a:p>
          <a:endParaRPr lang="en-US"/>
        </a:p>
      </dgm:t>
    </dgm:pt>
    <dgm:pt modelId="{21A15F00-5D0D-45A2-B649-BDC4A702BC8C}" type="pres">
      <dgm:prSet presAssocID="{7D4EC1A5-BBC1-49E1-9C50-E8F9FF8F06E4}" presName="LevelOneTextNode" presStyleLbl="node0" presStyleIdx="0" presStyleCnt="1" custScaleX="110018" custScaleY="48429" custLinFactY="-7856" custLinFactNeighborX="48990" custLinFactNeighborY="-100000">
        <dgm:presLayoutVars>
          <dgm:chPref val="3"/>
        </dgm:presLayoutVars>
      </dgm:prSet>
      <dgm:spPr/>
      <dgm:t>
        <a:bodyPr/>
        <a:lstStyle/>
        <a:p>
          <a:endParaRPr lang="en-US"/>
        </a:p>
      </dgm:t>
    </dgm:pt>
    <dgm:pt modelId="{5A3CF000-1676-4D3A-84E0-D5F00F1E8F94}" type="pres">
      <dgm:prSet presAssocID="{7D4EC1A5-BBC1-49E1-9C50-E8F9FF8F06E4}" presName="level2hierChild" presStyleCnt="0"/>
      <dgm:spPr/>
      <dgm:t>
        <a:bodyPr/>
        <a:lstStyle/>
        <a:p>
          <a:endParaRPr lang="en-US"/>
        </a:p>
      </dgm:t>
    </dgm:pt>
    <dgm:pt modelId="{5FE9851F-7CD4-47D2-BA8B-6C152FF1E9BC}" type="pres">
      <dgm:prSet presAssocID="{0BFEAD3D-946B-4878-A30E-00BA66DB3356}" presName="conn2-1" presStyleLbl="parChTrans1D2" presStyleIdx="0" presStyleCnt="1" custScaleX="2000000" custScaleY="2000000"/>
      <dgm:spPr/>
      <dgm:t>
        <a:bodyPr/>
        <a:lstStyle/>
        <a:p>
          <a:endParaRPr lang="en-US"/>
        </a:p>
      </dgm:t>
    </dgm:pt>
    <dgm:pt modelId="{4F85B544-CAAA-4B36-B23A-18D75446FBF1}" type="pres">
      <dgm:prSet presAssocID="{0BFEAD3D-946B-4878-A30E-00BA66DB3356}" presName="connTx" presStyleLbl="parChTrans1D2" presStyleIdx="0" presStyleCnt="1"/>
      <dgm:spPr/>
      <dgm:t>
        <a:bodyPr/>
        <a:lstStyle/>
        <a:p>
          <a:endParaRPr lang="en-US"/>
        </a:p>
      </dgm:t>
    </dgm:pt>
    <dgm:pt modelId="{509E2262-BD44-4055-B058-CC92C97936A6}" type="pres">
      <dgm:prSet presAssocID="{167C654B-7C59-4A54-BCF9-4226DD8B44EC}" presName="root2" presStyleCnt="0"/>
      <dgm:spPr/>
      <dgm:t>
        <a:bodyPr/>
        <a:lstStyle/>
        <a:p>
          <a:endParaRPr lang="en-US"/>
        </a:p>
      </dgm:t>
    </dgm:pt>
    <dgm:pt modelId="{51A445FB-8342-428A-850B-363594599C4B}" type="pres">
      <dgm:prSet presAssocID="{167C654B-7C59-4A54-BCF9-4226DD8B44EC}" presName="LevelTwoTextNode" presStyleLbl="node2" presStyleIdx="0" presStyleCnt="1" custScaleX="80663" custScaleY="52256" custLinFactY="-2940" custLinFactNeighborX="6748" custLinFactNeighborY="-100000">
        <dgm:presLayoutVars>
          <dgm:chPref val="3"/>
        </dgm:presLayoutVars>
      </dgm:prSet>
      <dgm:spPr/>
      <dgm:t>
        <a:bodyPr/>
        <a:lstStyle/>
        <a:p>
          <a:endParaRPr lang="en-US"/>
        </a:p>
      </dgm:t>
    </dgm:pt>
    <dgm:pt modelId="{12DBA29F-06A0-47F8-9DF6-A0C2274EEB20}" type="pres">
      <dgm:prSet presAssocID="{167C654B-7C59-4A54-BCF9-4226DD8B44EC}" presName="level3hierChild" presStyleCnt="0"/>
      <dgm:spPr/>
      <dgm:t>
        <a:bodyPr/>
        <a:lstStyle/>
        <a:p>
          <a:endParaRPr lang="en-US"/>
        </a:p>
      </dgm:t>
    </dgm:pt>
    <dgm:pt modelId="{093AF5C2-ECC1-4FFA-B917-73C9FFDE3FE0}" type="pres">
      <dgm:prSet presAssocID="{37A012EE-FF0D-49BE-BBF4-8D2C6BEB75EA}" presName="conn2-1" presStyleLbl="parChTrans1D3" presStyleIdx="0" presStyleCnt="2" custScaleX="2000000" custScaleY="2000000"/>
      <dgm:spPr/>
      <dgm:t>
        <a:bodyPr/>
        <a:lstStyle/>
        <a:p>
          <a:endParaRPr lang="en-US"/>
        </a:p>
      </dgm:t>
    </dgm:pt>
    <dgm:pt modelId="{8C79B530-05D7-4972-A2D3-198F6BD8A6BD}" type="pres">
      <dgm:prSet presAssocID="{37A012EE-FF0D-49BE-BBF4-8D2C6BEB75EA}" presName="connTx" presStyleLbl="parChTrans1D3" presStyleIdx="0" presStyleCnt="2"/>
      <dgm:spPr/>
      <dgm:t>
        <a:bodyPr/>
        <a:lstStyle/>
        <a:p>
          <a:endParaRPr lang="en-US"/>
        </a:p>
      </dgm:t>
    </dgm:pt>
    <dgm:pt modelId="{B9DCBC0A-F378-4238-833A-FFEF8293E5B1}" type="pres">
      <dgm:prSet presAssocID="{ECEFEBE6-7CB2-42F1-95B9-61F8B0819F75}" presName="root2" presStyleCnt="0"/>
      <dgm:spPr/>
      <dgm:t>
        <a:bodyPr/>
        <a:lstStyle/>
        <a:p>
          <a:endParaRPr lang="en-US"/>
        </a:p>
      </dgm:t>
    </dgm:pt>
    <dgm:pt modelId="{2FFBFB5D-CDF0-48B3-A345-48048622EDA6}" type="pres">
      <dgm:prSet presAssocID="{ECEFEBE6-7CB2-42F1-95B9-61F8B0819F75}" presName="LevelTwoTextNode" presStyleLbl="node3" presStyleIdx="0" presStyleCnt="2" custScaleX="97602" custScaleY="52256" custLinFactY="-32600" custLinFactNeighborX="26065" custLinFactNeighborY="-100000">
        <dgm:presLayoutVars>
          <dgm:chPref val="3"/>
        </dgm:presLayoutVars>
      </dgm:prSet>
      <dgm:spPr/>
      <dgm:t>
        <a:bodyPr/>
        <a:lstStyle/>
        <a:p>
          <a:endParaRPr lang="en-US"/>
        </a:p>
      </dgm:t>
    </dgm:pt>
    <dgm:pt modelId="{CFC9F80F-3027-409A-A7D9-7E1D6D9863EE}" type="pres">
      <dgm:prSet presAssocID="{ECEFEBE6-7CB2-42F1-95B9-61F8B0819F75}" presName="level3hierChild" presStyleCnt="0"/>
      <dgm:spPr/>
      <dgm:t>
        <a:bodyPr/>
        <a:lstStyle/>
        <a:p>
          <a:endParaRPr lang="en-US"/>
        </a:p>
      </dgm:t>
    </dgm:pt>
    <dgm:pt modelId="{4C336D3E-65CB-4F3C-BDA7-F818A114560A}" type="pres">
      <dgm:prSet presAssocID="{E787BBA5-EAF7-4784-B6D8-F3698F389F01}" presName="conn2-1" presStyleLbl="parChTrans1D4" presStyleIdx="0" presStyleCnt="22" custScaleX="2000000" custScaleY="2000000"/>
      <dgm:spPr/>
      <dgm:t>
        <a:bodyPr/>
        <a:lstStyle/>
        <a:p>
          <a:pPr rtl="1"/>
          <a:endParaRPr lang="fa-IR"/>
        </a:p>
      </dgm:t>
    </dgm:pt>
    <dgm:pt modelId="{E3E33192-7B87-4958-B2FC-03343B74BC0B}" type="pres">
      <dgm:prSet presAssocID="{E787BBA5-EAF7-4784-B6D8-F3698F389F01}" presName="connTx" presStyleLbl="parChTrans1D4" presStyleIdx="0" presStyleCnt="22"/>
      <dgm:spPr/>
      <dgm:t>
        <a:bodyPr/>
        <a:lstStyle/>
        <a:p>
          <a:pPr rtl="1"/>
          <a:endParaRPr lang="fa-IR"/>
        </a:p>
      </dgm:t>
    </dgm:pt>
    <dgm:pt modelId="{3E68B9F2-4638-435F-BCE8-E091FF53E763}" type="pres">
      <dgm:prSet presAssocID="{19078CA7-105B-4FBC-836F-F9D435391C3D}" presName="root2" presStyleCnt="0"/>
      <dgm:spPr/>
      <dgm:t>
        <a:bodyPr/>
        <a:lstStyle/>
        <a:p>
          <a:endParaRPr lang="en-US"/>
        </a:p>
      </dgm:t>
    </dgm:pt>
    <dgm:pt modelId="{EF8B7834-389A-4093-B159-B8AE1F247C2C}" type="pres">
      <dgm:prSet presAssocID="{19078CA7-105B-4FBC-836F-F9D435391C3D}" presName="LevelTwoTextNode" presStyleLbl="node4" presStyleIdx="0" presStyleCnt="22" custScaleX="48693" custScaleY="51238" custLinFactY="-39609" custLinFactNeighborX="44374" custLinFactNeighborY="-100000">
        <dgm:presLayoutVars>
          <dgm:chPref val="3"/>
        </dgm:presLayoutVars>
      </dgm:prSet>
      <dgm:spPr/>
      <dgm:t>
        <a:bodyPr/>
        <a:lstStyle/>
        <a:p>
          <a:pPr rtl="1"/>
          <a:endParaRPr lang="fa-IR"/>
        </a:p>
      </dgm:t>
    </dgm:pt>
    <dgm:pt modelId="{F4147D88-76E0-4FCA-B34C-93C47E1E40D2}" type="pres">
      <dgm:prSet presAssocID="{19078CA7-105B-4FBC-836F-F9D435391C3D}" presName="level3hierChild" presStyleCnt="0"/>
      <dgm:spPr/>
      <dgm:t>
        <a:bodyPr/>
        <a:lstStyle/>
        <a:p>
          <a:endParaRPr lang="en-US"/>
        </a:p>
      </dgm:t>
    </dgm:pt>
    <dgm:pt modelId="{1617723F-CF3A-4C0B-B997-00B60767EFAA}" type="pres">
      <dgm:prSet presAssocID="{C00C79AC-E768-48AA-B6F3-4A539EB42C89}" presName="conn2-1" presStyleLbl="parChTrans1D4" presStyleIdx="1" presStyleCnt="22" custScaleX="2000000" custScaleY="2000000"/>
      <dgm:spPr/>
      <dgm:t>
        <a:bodyPr/>
        <a:lstStyle/>
        <a:p>
          <a:pPr rtl="1"/>
          <a:endParaRPr lang="fa-IR"/>
        </a:p>
      </dgm:t>
    </dgm:pt>
    <dgm:pt modelId="{5413AEAE-BFBB-4908-8A09-2FCDBBB1ACA9}" type="pres">
      <dgm:prSet presAssocID="{C00C79AC-E768-48AA-B6F3-4A539EB42C89}" presName="connTx" presStyleLbl="parChTrans1D4" presStyleIdx="1" presStyleCnt="22"/>
      <dgm:spPr/>
      <dgm:t>
        <a:bodyPr/>
        <a:lstStyle/>
        <a:p>
          <a:pPr rtl="1"/>
          <a:endParaRPr lang="fa-IR"/>
        </a:p>
      </dgm:t>
    </dgm:pt>
    <dgm:pt modelId="{77AF58EF-C5A2-4B44-A79F-0B829DAC9ABE}" type="pres">
      <dgm:prSet presAssocID="{DD0FB5B8-D16A-47D6-AC99-277744EFA3B8}" presName="root2" presStyleCnt="0"/>
      <dgm:spPr/>
      <dgm:t>
        <a:bodyPr/>
        <a:lstStyle/>
        <a:p>
          <a:endParaRPr lang="en-US"/>
        </a:p>
      </dgm:t>
    </dgm:pt>
    <dgm:pt modelId="{32CFA297-2166-40E6-95EC-ABC79D67902C}" type="pres">
      <dgm:prSet presAssocID="{DD0FB5B8-D16A-47D6-AC99-277744EFA3B8}" presName="LevelTwoTextNode" presStyleLbl="node4" presStyleIdx="1" presStyleCnt="22" custScaleX="35708" custScaleY="52256" custLinFactY="-39109" custLinFactNeighborX="22477" custLinFactNeighborY="-100000">
        <dgm:presLayoutVars>
          <dgm:chPref val="3"/>
        </dgm:presLayoutVars>
      </dgm:prSet>
      <dgm:spPr/>
      <dgm:t>
        <a:bodyPr/>
        <a:lstStyle/>
        <a:p>
          <a:pPr rtl="1"/>
          <a:endParaRPr lang="fa-IR"/>
        </a:p>
      </dgm:t>
    </dgm:pt>
    <dgm:pt modelId="{38B5870D-E990-4ABA-AAE5-F4B318C68149}" type="pres">
      <dgm:prSet presAssocID="{DD0FB5B8-D16A-47D6-AC99-277744EFA3B8}" presName="level3hierChild" presStyleCnt="0"/>
      <dgm:spPr/>
      <dgm:t>
        <a:bodyPr/>
        <a:lstStyle/>
        <a:p>
          <a:endParaRPr lang="en-US"/>
        </a:p>
      </dgm:t>
    </dgm:pt>
    <dgm:pt modelId="{270ED5D1-D3F5-4776-B8D3-89615F0A730C}" type="pres">
      <dgm:prSet presAssocID="{D7827D7B-C953-4CCB-8AB3-495E612E956E}" presName="conn2-1" presStyleLbl="parChTrans1D4" presStyleIdx="2" presStyleCnt="22" custScaleX="2000000" custScaleY="2000000"/>
      <dgm:spPr/>
      <dgm:t>
        <a:bodyPr/>
        <a:lstStyle/>
        <a:p>
          <a:endParaRPr lang="en-US"/>
        </a:p>
      </dgm:t>
    </dgm:pt>
    <dgm:pt modelId="{3DBDD055-65A3-4FDE-BD2E-B2D7FAAEBE58}" type="pres">
      <dgm:prSet presAssocID="{D7827D7B-C953-4CCB-8AB3-495E612E956E}" presName="connTx" presStyleLbl="parChTrans1D4" presStyleIdx="2" presStyleCnt="22"/>
      <dgm:spPr/>
      <dgm:t>
        <a:bodyPr/>
        <a:lstStyle/>
        <a:p>
          <a:endParaRPr lang="en-US"/>
        </a:p>
      </dgm:t>
    </dgm:pt>
    <dgm:pt modelId="{0031EA30-52AA-49E1-B61F-4E665E61F9A6}" type="pres">
      <dgm:prSet presAssocID="{6E657C33-5F42-476E-BA48-0EF41E8B8BE0}" presName="root2" presStyleCnt="0"/>
      <dgm:spPr/>
      <dgm:t>
        <a:bodyPr/>
        <a:lstStyle/>
        <a:p>
          <a:endParaRPr lang="en-US"/>
        </a:p>
      </dgm:t>
    </dgm:pt>
    <dgm:pt modelId="{7FDA0AFA-5FA2-443E-B258-33DD43783DBB}" type="pres">
      <dgm:prSet presAssocID="{6E657C33-5F42-476E-BA48-0EF41E8B8BE0}" presName="LevelTwoTextNode" presStyleLbl="node4" presStyleIdx="2" presStyleCnt="22" custScaleX="171486" custScaleY="47600" custLinFactY="100000" custLinFactNeighborX="-3484" custLinFactNeighborY="185922">
        <dgm:presLayoutVars>
          <dgm:chPref val="3"/>
        </dgm:presLayoutVars>
      </dgm:prSet>
      <dgm:spPr/>
      <dgm:t>
        <a:bodyPr/>
        <a:lstStyle/>
        <a:p>
          <a:endParaRPr lang="en-US"/>
        </a:p>
      </dgm:t>
    </dgm:pt>
    <dgm:pt modelId="{87944DF5-E105-4710-B09B-AD0CEBCD6A23}" type="pres">
      <dgm:prSet presAssocID="{6E657C33-5F42-476E-BA48-0EF41E8B8BE0}" presName="level3hierChild" presStyleCnt="0"/>
      <dgm:spPr/>
      <dgm:t>
        <a:bodyPr/>
        <a:lstStyle/>
        <a:p>
          <a:endParaRPr lang="en-US"/>
        </a:p>
      </dgm:t>
    </dgm:pt>
    <dgm:pt modelId="{52556E64-857B-469B-BF77-1959848FFD1D}" type="pres">
      <dgm:prSet presAssocID="{A7983202-F29E-49C6-B10B-F1ADF7BCDBEC}" presName="conn2-1" presStyleLbl="parChTrans1D4" presStyleIdx="3" presStyleCnt="22" custScaleX="2000000" custScaleY="2000000"/>
      <dgm:spPr/>
      <dgm:t>
        <a:bodyPr/>
        <a:lstStyle/>
        <a:p>
          <a:endParaRPr lang="en-US"/>
        </a:p>
      </dgm:t>
    </dgm:pt>
    <dgm:pt modelId="{E7B5CE33-E6CB-4DCF-809E-ABE175CD67E6}" type="pres">
      <dgm:prSet presAssocID="{A7983202-F29E-49C6-B10B-F1ADF7BCDBEC}" presName="connTx" presStyleLbl="parChTrans1D4" presStyleIdx="3" presStyleCnt="22"/>
      <dgm:spPr/>
      <dgm:t>
        <a:bodyPr/>
        <a:lstStyle/>
        <a:p>
          <a:endParaRPr lang="en-US"/>
        </a:p>
      </dgm:t>
    </dgm:pt>
    <dgm:pt modelId="{B1EB51E4-2B81-458D-BB3A-30DE94ACA8E0}" type="pres">
      <dgm:prSet presAssocID="{48113AAB-CE84-41FD-88C4-7F093DCC4B77}" presName="root2" presStyleCnt="0"/>
      <dgm:spPr/>
      <dgm:t>
        <a:bodyPr/>
        <a:lstStyle/>
        <a:p>
          <a:endParaRPr lang="en-US"/>
        </a:p>
      </dgm:t>
    </dgm:pt>
    <dgm:pt modelId="{B98A2649-8127-4CBC-999B-4C7DD40CD2BC}" type="pres">
      <dgm:prSet presAssocID="{48113AAB-CE84-41FD-88C4-7F093DCC4B77}" presName="LevelTwoTextNode" presStyleLbl="node4" presStyleIdx="3" presStyleCnt="22" custScaleX="171486" custScaleY="47600" custLinFactNeighborX="-2207" custLinFactNeighborY="-14545">
        <dgm:presLayoutVars>
          <dgm:chPref val="3"/>
        </dgm:presLayoutVars>
      </dgm:prSet>
      <dgm:spPr/>
      <dgm:t>
        <a:bodyPr/>
        <a:lstStyle/>
        <a:p>
          <a:endParaRPr lang="en-US"/>
        </a:p>
      </dgm:t>
    </dgm:pt>
    <dgm:pt modelId="{04E28722-F45C-4B3C-979B-21BCD7CEBFDB}" type="pres">
      <dgm:prSet presAssocID="{48113AAB-CE84-41FD-88C4-7F093DCC4B77}" presName="level3hierChild" presStyleCnt="0"/>
      <dgm:spPr/>
      <dgm:t>
        <a:bodyPr/>
        <a:lstStyle/>
        <a:p>
          <a:endParaRPr lang="en-US"/>
        </a:p>
      </dgm:t>
    </dgm:pt>
    <dgm:pt modelId="{A8648BD0-4944-404B-8AC5-636DF45834FE}" type="pres">
      <dgm:prSet presAssocID="{1C2F5474-6E5A-4656-B52C-E24E39845C2D}" presName="conn2-1" presStyleLbl="parChTrans1D4" presStyleIdx="4" presStyleCnt="22" custScaleX="2000000" custScaleY="2000000"/>
      <dgm:spPr/>
      <dgm:t>
        <a:bodyPr/>
        <a:lstStyle/>
        <a:p>
          <a:endParaRPr lang="en-US"/>
        </a:p>
      </dgm:t>
    </dgm:pt>
    <dgm:pt modelId="{1F8A8804-CCD2-409C-B472-ECDCCB35EE71}" type="pres">
      <dgm:prSet presAssocID="{1C2F5474-6E5A-4656-B52C-E24E39845C2D}" presName="connTx" presStyleLbl="parChTrans1D4" presStyleIdx="4" presStyleCnt="22"/>
      <dgm:spPr/>
      <dgm:t>
        <a:bodyPr/>
        <a:lstStyle/>
        <a:p>
          <a:endParaRPr lang="en-US"/>
        </a:p>
      </dgm:t>
    </dgm:pt>
    <dgm:pt modelId="{4FAB3E7C-CBBC-4322-B065-BE2A3CD794AA}" type="pres">
      <dgm:prSet presAssocID="{CFE15E4C-AA90-4BD7-B1E8-365E9AEABD27}" presName="root2" presStyleCnt="0"/>
      <dgm:spPr/>
      <dgm:t>
        <a:bodyPr/>
        <a:lstStyle/>
        <a:p>
          <a:endParaRPr lang="en-US"/>
        </a:p>
      </dgm:t>
    </dgm:pt>
    <dgm:pt modelId="{86F3AAC8-F7D1-45BF-8C95-841CCDC9934C}" type="pres">
      <dgm:prSet presAssocID="{CFE15E4C-AA90-4BD7-B1E8-365E9AEABD27}" presName="LevelTwoTextNode" presStyleLbl="node4" presStyleIdx="4" presStyleCnt="22" custScaleX="171486" custScaleY="47600" custLinFactNeighborX="-2207" custLinFactNeighborY="-18262">
        <dgm:presLayoutVars>
          <dgm:chPref val="3"/>
        </dgm:presLayoutVars>
      </dgm:prSet>
      <dgm:spPr/>
      <dgm:t>
        <a:bodyPr/>
        <a:lstStyle/>
        <a:p>
          <a:endParaRPr lang="en-US"/>
        </a:p>
      </dgm:t>
    </dgm:pt>
    <dgm:pt modelId="{E0199D46-A293-4611-9374-AD71BFBD8BA9}" type="pres">
      <dgm:prSet presAssocID="{CFE15E4C-AA90-4BD7-B1E8-365E9AEABD27}" presName="level3hierChild" presStyleCnt="0"/>
      <dgm:spPr/>
      <dgm:t>
        <a:bodyPr/>
        <a:lstStyle/>
        <a:p>
          <a:endParaRPr lang="en-US"/>
        </a:p>
      </dgm:t>
    </dgm:pt>
    <dgm:pt modelId="{2D31DCE3-BE38-4E26-9D5D-765C2DDC5F9B}" type="pres">
      <dgm:prSet presAssocID="{FD351BD6-8BF1-4ECE-95E2-EB0B594FAA9D}" presName="conn2-1" presStyleLbl="parChTrans1D4" presStyleIdx="5" presStyleCnt="22" custScaleX="2000000" custScaleY="2000000"/>
      <dgm:spPr/>
      <dgm:t>
        <a:bodyPr/>
        <a:lstStyle/>
        <a:p>
          <a:endParaRPr lang="en-US"/>
        </a:p>
      </dgm:t>
    </dgm:pt>
    <dgm:pt modelId="{19E273C4-F0AD-4F1D-B0E4-6F64DEE60A36}" type="pres">
      <dgm:prSet presAssocID="{FD351BD6-8BF1-4ECE-95E2-EB0B594FAA9D}" presName="connTx" presStyleLbl="parChTrans1D4" presStyleIdx="5" presStyleCnt="22"/>
      <dgm:spPr/>
      <dgm:t>
        <a:bodyPr/>
        <a:lstStyle/>
        <a:p>
          <a:endParaRPr lang="en-US"/>
        </a:p>
      </dgm:t>
    </dgm:pt>
    <dgm:pt modelId="{5851DEFA-79AA-451F-A07E-75504AC9C9AC}" type="pres">
      <dgm:prSet presAssocID="{023BD75C-C80A-4EAE-B98C-98A64BF10851}" presName="root2" presStyleCnt="0"/>
      <dgm:spPr/>
      <dgm:t>
        <a:bodyPr/>
        <a:lstStyle/>
        <a:p>
          <a:endParaRPr lang="en-US"/>
        </a:p>
      </dgm:t>
    </dgm:pt>
    <dgm:pt modelId="{8617FFC0-F4AC-4912-8AA4-1B4A061672BE}" type="pres">
      <dgm:prSet presAssocID="{023BD75C-C80A-4EAE-B98C-98A64BF10851}" presName="LevelTwoTextNode" presStyleLbl="node4" presStyleIdx="5" presStyleCnt="22" custScaleX="171486" custScaleY="47600" custLinFactNeighborX="-2207" custLinFactNeighborY="-20597">
        <dgm:presLayoutVars>
          <dgm:chPref val="3"/>
        </dgm:presLayoutVars>
      </dgm:prSet>
      <dgm:spPr/>
      <dgm:t>
        <a:bodyPr/>
        <a:lstStyle/>
        <a:p>
          <a:endParaRPr lang="en-US"/>
        </a:p>
      </dgm:t>
    </dgm:pt>
    <dgm:pt modelId="{1F288D8B-BD14-4F46-AB33-974076E2D166}" type="pres">
      <dgm:prSet presAssocID="{023BD75C-C80A-4EAE-B98C-98A64BF10851}" presName="level3hierChild" presStyleCnt="0"/>
      <dgm:spPr/>
      <dgm:t>
        <a:bodyPr/>
        <a:lstStyle/>
        <a:p>
          <a:endParaRPr lang="en-US"/>
        </a:p>
      </dgm:t>
    </dgm:pt>
    <dgm:pt modelId="{66DFD9C6-AD9C-4782-86F2-5142A148637E}" type="pres">
      <dgm:prSet presAssocID="{0778D6D0-1BE5-4C22-BE20-451B2B5C9414}" presName="conn2-1" presStyleLbl="parChTrans1D4" presStyleIdx="6" presStyleCnt="22" custScaleX="2000000" custScaleY="2000000"/>
      <dgm:spPr/>
      <dgm:t>
        <a:bodyPr/>
        <a:lstStyle/>
        <a:p>
          <a:endParaRPr lang="en-US"/>
        </a:p>
      </dgm:t>
    </dgm:pt>
    <dgm:pt modelId="{BF184FF1-1386-4CB8-B219-E2FB39B204FD}" type="pres">
      <dgm:prSet presAssocID="{0778D6D0-1BE5-4C22-BE20-451B2B5C9414}" presName="connTx" presStyleLbl="parChTrans1D4" presStyleIdx="6" presStyleCnt="22"/>
      <dgm:spPr/>
      <dgm:t>
        <a:bodyPr/>
        <a:lstStyle/>
        <a:p>
          <a:endParaRPr lang="en-US"/>
        </a:p>
      </dgm:t>
    </dgm:pt>
    <dgm:pt modelId="{6D85BEBB-AFFD-48AB-AA06-761A80143873}" type="pres">
      <dgm:prSet presAssocID="{3CF8D837-379C-4D89-AA80-DE43C58B1139}" presName="root2" presStyleCnt="0"/>
      <dgm:spPr/>
      <dgm:t>
        <a:bodyPr/>
        <a:lstStyle/>
        <a:p>
          <a:endParaRPr lang="en-US"/>
        </a:p>
      </dgm:t>
    </dgm:pt>
    <dgm:pt modelId="{8A956BFB-7828-49A7-9855-6D9C70A83E64}" type="pres">
      <dgm:prSet presAssocID="{3CF8D837-379C-4D89-AA80-DE43C58B1139}" presName="LevelTwoTextNode" presStyleLbl="node4" presStyleIdx="6" presStyleCnt="22" custScaleX="171486" custScaleY="47600" custLinFactNeighborX="-2207" custLinFactNeighborY="-28448">
        <dgm:presLayoutVars>
          <dgm:chPref val="3"/>
        </dgm:presLayoutVars>
      </dgm:prSet>
      <dgm:spPr/>
      <dgm:t>
        <a:bodyPr/>
        <a:lstStyle/>
        <a:p>
          <a:endParaRPr lang="en-US"/>
        </a:p>
      </dgm:t>
    </dgm:pt>
    <dgm:pt modelId="{EED6ABB4-F7EA-41D3-8066-334BC728BC8A}" type="pres">
      <dgm:prSet presAssocID="{3CF8D837-379C-4D89-AA80-DE43C58B1139}" presName="level3hierChild" presStyleCnt="0"/>
      <dgm:spPr/>
      <dgm:t>
        <a:bodyPr/>
        <a:lstStyle/>
        <a:p>
          <a:endParaRPr lang="en-US"/>
        </a:p>
      </dgm:t>
    </dgm:pt>
    <dgm:pt modelId="{4CA4DC66-F092-4BA1-B952-9840514FA423}" type="pres">
      <dgm:prSet presAssocID="{2B7DF6FA-53B6-4665-B217-1009C583469B}" presName="conn2-1" presStyleLbl="parChTrans1D4" presStyleIdx="7" presStyleCnt="22" custScaleX="2000000" custScaleY="2000000"/>
      <dgm:spPr/>
      <dgm:t>
        <a:bodyPr/>
        <a:lstStyle/>
        <a:p>
          <a:endParaRPr lang="en-US"/>
        </a:p>
      </dgm:t>
    </dgm:pt>
    <dgm:pt modelId="{F52B2141-FFA5-4068-81EA-350BE9C37948}" type="pres">
      <dgm:prSet presAssocID="{2B7DF6FA-53B6-4665-B217-1009C583469B}" presName="connTx" presStyleLbl="parChTrans1D4" presStyleIdx="7" presStyleCnt="22"/>
      <dgm:spPr/>
      <dgm:t>
        <a:bodyPr/>
        <a:lstStyle/>
        <a:p>
          <a:endParaRPr lang="en-US"/>
        </a:p>
      </dgm:t>
    </dgm:pt>
    <dgm:pt modelId="{264E1952-5494-4144-8AC0-A4F5DB307E97}" type="pres">
      <dgm:prSet presAssocID="{D030A59E-1022-444B-B75F-A63BA0622FEE}" presName="root2" presStyleCnt="0"/>
      <dgm:spPr/>
      <dgm:t>
        <a:bodyPr/>
        <a:lstStyle/>
        <a:p>
          <a:endParaRPr lang="en-US"/>
        </a:p>
      </dgm:t>
    </dgm:pt>
    <dgm:pt modelId="{37E7DA2F-73BC-4244-B510-7B3F8004AC4C}" type="pres">
      <dgm:prSet presAssocID="{D030A59E-1022-444B-B75F-A63BA0622FEE}" presName="LevelTwoTextNode" presStyleLbl="node4" presStyleIdx="7" presStyleCnt="22" custScaleX="171486" custScaleY="47600" custLinFactNeighborX="-2207" custLinFactNeighborY="30434">
        <dgm:presLayoutVars>
          <dgm:chPref val="3"/>
        </dgm:presLayoutVars>
      </dgm:prSet>
      <dgm:spPr/>
      <dgm:t>
        <a:bodyPr/>
        <a:lstStyle/>
        <a:p>
          <a:endParaRPr lang="en-US"/>
        </a:p>
      </dgm:t>
    </dgm:pt>
    <dgm:pt modelId="{417E4B1C-F60F-4E50-A45A-B748677D8D87}" type="pres">
      <dgm:prSet presAssocID="{D030A59E-1022-444B-B75F-A63BA0622FEE}" presName="level3hierChild" presStyleCnt="0"/>
      <dgm:spPr/>
      <dgm:t>
        <a:bodyPr/>
        <a:lstStyle/>
        <a:p>
          <a:endParaRPr lang="en-US"/>
        </a:p>
      </dgm:t>
    </dgm:pt>
    <dgm:pt modelId="{B347EAE6-532F-43CF-9CF3-48CE8A147F0B}" type="pres">
      <dgm:prSet presAssocID="{02F43BA6-8E30-4C42-A3C8-36405AF346D2}" presName="conn2-1" presStyleLbl="parChTrans1D4" presStyleIdx="8" presStyleCnt="22" custScaleX="2000000" custScaleY="2000000"/>
      <dgm:spPr/>
      <dgm:t>
        <a:bodyPr/>
        <a:lstStyle/>
        <a:p>
          <a:endParaRPr lang="en-US"/>
        </a:p>
      </dgm:t>
    </dgm:pt>
    <dgm:pt modelId="{D8461AEB-46B8-4868-81EF-685368D49059}" type="pres">
      <dgm:prSet presAssocID="{02F43BA6-8E30-4C42-A3C8-36405AF346D2}" presName="connTx" presStyleLbl="parChTrans1D4" presStyleIdx="8" presStyleCnt="22"/>
      <dgm:spPr/>
      <dgm:t>
        <a:bodyPr/>
        <a:lstStyle/>
        <a:p>
          <a:endParaRPr lang="en-US"/>
        </a:p>
      </dgm:t>
    </dgm:pt>
    <dgm:pt modelId="{9993A7B6-0FEB-4CA6-A23B-0949A0B41C46}" type="pres">
      <dgm:prSet presAssocID="{D1A329A6-6922-4559-B855-9513C369544C}" presName="root2" presStyleCnt="0"/>
      <dgm:spPr/>
      <dgm:t>
        <a:bodyPr/>
        <a:lstStyle/>
        <a:p>
          <a:endParaRPr lang="en-US"/>
        </a:p>
      </dgm:t>
    </dgm:pt>
    <dgm:pt modelId="{267E59A8-61B4-4046-AC85-F6C12A31DF6B}" type="pres">
      <dgm:prSet presAssocID="{D1A329A6-6922-4559-B855-9513C369544C}" presName="LevelTwoTextNode" presStyleLbl="node4" presStyleIdx="8" presStyleCnt="22" custScaleX="171486" custScaleY="42653" custLinFactNeighborX="-2207" custLinFactNeighborY="23341">
        <dgm:presLayoutVars>
          <dgm:chPref val="3"/>
        </dgm:presLayoutVars>
      </dgm:prSet>
      <dgm:spPr/>
      <dgm:t>
        <a:bodyPr/>
        <a:lstStyle/>
        <a:p>
          <a:endParaRPr lang="en-US"/>
        </a:p>
      </dgm:t>
    </dgm:pt>
    <dgm:pt modelId="{6A52C375-DB0E-46C6-A842-1CC1C59FD81C}" type="pres">
      <dgm:prSet presAssocID="{D1A329A6-6922-4559-B855-9513C369544C}" presName="level3hierChild" presStyleCnt="0"/>
      <dgm:spPr/>
      <dgm:t>
        <a:bodyPr/>
        <a:lstStyle/>
        <a:p>
          <a:endParaRPr lang="en-US"/>
        </a:p>
      </dgm:t>
    </dgm:pt>
    <dgm:pt modelId="{D7D863F0-0F81-45F4-A20A-A0C6AC8AF839}" type="pres">
      <dgm:prSet presAssocID="{79646186-FABE-417D-AB6D-713D90BA8D3E}" presName="conn2-1" presStyleLbl="parChTrans1D4" presStyleIdx="9" presStyleCnt="22" custScaleX="2000000" custScaleY="2000000"/>
      <dgm:spPr/>
      <dgm:t>
        <a:bodyPr/>
        <a:lstStyle/>
        <a:p>
          <a:endParaRPr lang="en-US"/>
        </a:p>
      </dgm:t>
    </dgm:pt>
    <dgm:pt modelId="{99EE24D1-D05C-4924-988F-501FB419B370}" type="pres">
      <dgm:prSet presAssocID="{79646186-FABE-417D-AB6D-713D90BA8D3E}" presName="connTx" presStyleLbl="parChTrans1D4" presStyleIdx="9" presStyleCnt="22"/>
      <dgm:spPr/>
      <dgm:t>
        <a:bodyPr/>
        <a:lstStyle/>
        <a:p>
          <a:endParaRPr lang="en-US"/>
        </a:p>
      </dgm:t>
    </dgm:pt>
    <dgm:pt modelId="{8F11B89C-C132-4015-9106-AD9935B28CBE}" type="pres">
      <dgm:prSet presAssocID="{F7A72273-95E2-4C9A-9585-545FE4A63628}" presName="root2" presStyleCnt="0"/>
      <dgm:spPr/>
      <dgm:t>
        <a:bodyPr/>
        <a:lstStyle/>
        <a:p>
          <a:endParaRPr lang="en-US"/>
        </a:p>
      </dgm:t>
    </dgm:pt>
    <dgm:pt modelId="{7F4C0481-2598-4FA7-A652-DE0BD26AA7E2}" type="pres">
      <dgm:prSet presAssocID="{F7A72273-95E2-4C9A-9585-545FE4A63628}" presName="LevelTwoTextNode" presStyleLbl="node4" presStyleIdx="9" presStyleCnt="22" custScaleX="171486" custScaleY="47600" custLinFactNeighborX="-2207" custLinFactNeighborY="23785">
        <dgm:presLayoutVars>
          <dgm:chPref val="3"/>
        </dgm:presLayoutVars>
      </dgm:prSet>
      <dgm:spPr/>
      <dgm:t>
        <a:bodyPr/>
        <a:lstStyle/>
        <a:p>
          <a:endParaRPr lang="en-US"/>
        </a:p>
      </dgm:t>
    </dgm:pt>
    <dgm:pt modelId="{1F10763F-ECC7-4BB3-8E05-995E0D606B54}" type="pres">
      <dgm:prSet presAssocID="{F7A72273-95E2-4C9A-9585-545FE4A63628}" presName="level3hierChild" presStyleCnt="0"/>
      <dgm:spPr/>
      <dgm:t>
        <a:bodyPr/>
        <a:lstStyle/>
        <a:p>
          <a:endParaRPr lang="en-US"/>
        </a:p>
      </dgm:t>
    </dgm:pt>
    <dgm:pt modelId="{04316890-F782-42D7-9B18-F3A8C6098848}" type="pres">
      <dgm:prSet presAssocID="{5B6582C7-0C89-4EBA-9594-2EB367093945}" presName="conn2-1" presStyleLbl="parChTrans1D4" presStyleIdx="10" presStyleCnt="22"/>
      <dgm:spPr/>
      <dgm:t>
        <a:bodyPr/>
        <a:lstStyle/>
        <a:p>
          <a:endParaRPr lang="en-US"/>
        </a:p>
      </dgm:t>
    </dgm:pt>
    <dgm:pt modelId="{90EB8515-4BAF-4D6D-B5B9-B2AB82B50D9A}" type="pres">
      <dgm:prSet presAssocID="{5B6582C7-0C89-4EBA-9594-2EB367093945}" presName="connTx" presStyleLbl="parChTrans1D4" presStyleIdx="10" presStyleCnt="22"/>
      <dgm:spPr/>
      <dgm:t>
        <a:bodyPr/>
        <a:lstStyle/>
        <a:p>
          <a:endParaRPr lang="en-US"/>
        </a:p>
      </dgm:t>
    </dgm:pt>
    <dgm:pt modelId="{F2569071-F603-4895-B971-7FCECCCF5488}" type="pres">
      <dgm:prSet presAssocID="{E2809040-987D-42C9-9264-804F26817AAA}" presName="root2" presStyleCnt="0"/>
      <dgm:spPr/>
      <dgm:t>
        <a:bodyPr/>
        <a:lstStyle/>
        <a:p>
          <a:endParaRPr lang="en-US"/>
        </a:p>
      </dgm:t>
    </dgm:pt>
    <dgm:pt modelId="{F486669B-BB7B-41A5-8DA7-BADB1FF670B3}" type="pres">
      <dgm:prSet presAssocID="{E2809040-987D-42C9-9264-804F26817AAA}" presName="LevelTwoTextNode" presStyleLbl="node4" presStyleIdx="10" presStyleCnt="22" custScaleX="171486" custScaleY="47600" custLinFactNeighborX="-2207" custLinFactNeighborY="23770">
        <dgm:presLayoutVars>
          <dgm:chPref val="3"/>
        </dgm:presLayoutVars>
      </dgm:prSet>
      <dgm:spPr/>
      <dgm:t>
        <a:bodyPr/>
        <a:lstStyle/>
        <a:p>
          <a:endParaRPr lang="en-US"/>
        </a:p>
      </dgm:t>
    </dgm:pt>
    <dgm:pt modelId="{72900B73-9C6D-4602-80FE-D43BF021BF08}" type="pres">
      <dgm:prSet presAssocID="{E2809040-987D-42C9-9264-804F26817AAA}" presName="level3hierChild" presStyleCnt="0"/>
      <dgm:spPr/>
      <dgm:t>
        <a:bodyPr/>
        <a:lstStyle/>
        <a:p>
          <a:endParaRPr lang="en-US"/>
        </a:p>
      </dgm:t>
    </dgm:pt>
    <dgm:pt modelId="{CF7BB5A6-CF03-4170-9B8F-0B72D44BC437}" type="pres">
      <dgm:prSet presAssocID="{2C5E4C24-5ED2-42F7-AB7B-CB8FAFAE95D0}" presName="conn2-1" presStyleLbl="parChTrans1D4" presStyleIdx="11" presStyleCnt="22"/>
      <dgm:spPr/>
      <dgm:t>
        <a:bodyPr/>
        <a:lstStyle/>
        <a:p>
          <a:endParaRPr lang="en-US"/>
        </a:p>
      </dgm:t>
    </dgm:pt>
    <dgm:pt modelId="{28FC30E0-6681-43D0-B996-C086A0672F63}" type="pres">
      <dgm:prSet presAssocID="{2C5E4C24-5ED2-42F7-AB7B-CB8FAFAE95D0}" presName="connTx" presStyleLbl="parChTrans1D4" presStyleIdx="11" presStyleCnt="22"/>
      <dgm:spPr/>
      <dgm:t>
        <a:bodyPr/>
        <a:lstStyle/>
        <a:p>
          <a:endParaRPr lang="en-US"/>
        </a:p>
      </dgm:t>
    </dgm:pt>
    <dgm:pt modelId="{3B2919CB-753F-40A6-8309-887F13E96C2E}" type="pres">
      <dgm:prSet presAssocID="{3A88B5B7-698F-422E-91C2-D0527E80FDA8}" presName="root2" presStyleCnt="0"/>
      <dgm:spPr/>
      <dgm:t>
        <a:bodyPr/>
        <a:lstStyle/>
        <a:p>
          <a:endParaRPr lang="en-US"/>
        </a:p>
      </dgm:t>
    </dgm:pt>
    <dgm:pt modelId="{ACD7036C-9B19-40A0-9B85-55B35E225140}" type="pres">
      <dgm:prSet presAssocID="{3A88B5B7-698F-422E-91C2-D0527E80FDA8}" presName="LevelTwoTextNode" presStyleLbl="node4" presStyleIdx="11" presStyleCnt="22" custScaleX="171486" custScaleY="47600" custLinFactNeighborX="-2207" custLinFactNeighborY="21733">
        <dgm:presLayoutVars>
          <dgm:chPref val="3"/>
        </dgm:presLayoutVars>
      </dgm:prSet>
      <dgm:spPr/>
      <dgm:t>
        <a:bodyPr/>
        <a:lstStyle/>
        <a:p>
          <a:endParaRPr lang="en-US"/>
        </a:p>
      </dgm:t>
    </dgm:pt>
    <dgm:pt modelId="{D888130D-0250-41F1-A997-29D637F25C60}" type="pres">
      <dgm:prSet presAssocID="{3A88B5B7-698F-422E-91C2-D0527E80FDA8}" presName="level3hierChild" presStyleCnt="0"/>
      <dgm:spPr/>
      <dgm:t>
        <a:bodyPr/>
        <a:lstStyle/>
        <a:p>
          <a:endParaRPr lang="en-US"/>
        </a:p>
      </dgm:t>
    </dgm:pt>
    <dgm:pt modelId="{A4129BB6-7004-4236-BEAD-B0A6A73C3675}" type="pres">
      <dgm:prSet presAssocID="{68A1EB41-DEC7-4BD1-BE3D-79FAA46DC197}" presName="conn2-1" presStyleLbl="parChTrans1D4" presStyleIdx="12" presStyleCnt="22" custScaleX="2000000" custScaleY="2000000"/>
      <dgm:spPr/>
      <dgm:t>
        <a:bodyPr/>
        <a:lstStyle/>
        <a:p>
          <a:endParaRPr lang="en-US"/>
        </a:p>
      </dgm:t>
    </dgm:pt>
    <dgm:pt modelId="{0187478A-6D73-465D-985D-D9A8B222EAC9}" type="pres">
      <dgm:prSet presAssocID="{68A1EB41-DEC7-4BD1-BE3D-79FAA46DC197}" presName="connTx" presStyleLbl="parChTrans1D4" presStyleIdx="12" presStyleCnt="22"/>
      <dgm:spPr/>
      <dgm:t>
        <a:bodyPr/>
        <a:lstStyle/>
        <a:p>
          <a:endParaRPr lang="en-US"/>
        </a:p>
      </dgm:t>
    </dgm:pt>
    <dgm:pt modelId="{469231F7-65FF-4D6E-987C-5B34DCF1D0D1}" type="pres">
      <dgm:prSet presAssocID="{6DCD02BF-75AA-43ED-B2DB-18DC3F5FDC61}" presName="root2" presStyleCnt="0"/>
      <dgm:spPr/>
      <dgm:t>
        <a:bodyPr/>
        <a:lstStyle/>
        <a:p>
          <a:endParaRPr lang="en-US"/>
        </a:p>
      </dgm:t>
    </dgm:pt>
    <dgm:pt modelId="{08D57245-351B-4C2F-8962-5A2F0CA01B0E}" type="pres">
      <dgm:prSet presAssocID="{6DCD02BF-75AA-43ED-B2DB-18DC3F5FDC61}" presName="LevelTwoTextNode" presStyleLbl="node4" presStyleIdx="12" presStyleCnt="22" custScaleX="171486" custScaleY="47600" custLinFactY="-300000" custLinFactNeighborX="-3484" custLinFactNeighborY="-322262">
        <dgm:presLayoutVars>
          <dgm:chPref val="3"/>
        </dgm:presLayoutVars>
      </dgm:prSet>
      <dgm:spPr/>
      <dgm:t>
        <a:bodyPr/>
        <a:lstStyle/>
        <a:p>
          <a:endParaRPr lang="en-US"/>
        </a:p>
      </dgm:t>
    </dgm:pt>
    <dgm:pt modelId="{008946E0-B4D7-4413-B216-B15CEFC85A42}" type="pres">
      <dgm:prSet presAssocID="{6DCD02BF-75AA-43ED-B2DB-18DC3F5FDC61}" presName="level3hierChild" presStyleCnt="0"/>
      <dgm:spPr/>
      <dgm:t>
        <a:bodyPr/>
        <a:lstStyle/>
        <a:p>
          <a:endParaRPr lang="en-US"/>
        </a:p>
      </dgm:t>
    </dgm:pt>
    <dgm:pt modelId="{ACEAF4A8-AD77-42CE-BA3E-E82DCD199AF7}" type="pres">
      <dgm:prSet presAssocID="{58ADE03D-C06B-4565-8992-073B199B7763}" presName="conn2-1" presStyleLbl="parChTrans1D4" presStyleIdx="13" presStyleCnt="22" custScaleX="2000000" custScaleY="2000000"/>
      <dgm:spPr/>
      <dgm:t>
        <a:bodyPr/>
        <a:lstStyle/>
        <a:p>
          <a:endParaRPr lang="en-US"/>
        </a:p>
      </dgm:t>
    </dgm:pt>
    <dgm:pt modelId="{33FD9D9A-BBB2-42A1-9B5E-DA828C58F9E7}" type="pres">
      <dgm:prSet presAssocID="{58ADE03D-C06B-4565-8992-073B199B7763}" presName="connTx" presStyleLbl="parChTrans1D4" presStyleIdx="13" presStyleCnt="22"/>
      <dgm:spPr/>
      <dgm:t>
        <a:bodyPr/>
        <a:lstStyle/>
        <a:p>
          <a:endParaRPr lang="en-US"/>
        </a:p>
      </dgm:t>
    </dgm:pt>
    <dgm:pt modelId="{B817F122-CA79-4C5C-8BB8-23EAD8D9E0B7}" type="pres">
      <dgm:prSet presAssocID="{A09B4274-E4D1-48EA-A6EB-E4925E271277}" presName="root2" presStyleCnt="0"/>
      <dgm:spPr/>
      <dgm:t>
        <a:bodyPr/>
        <a:lstStyle/>
        <a:p>
          <a:endParaRPr lang="en-US"/>
        </a:p>
      </dgm:t>
    </dgm:pt>
    <dgm:pt modelId="{BACA2200-659C-4F00-B318-144D59B76BDD}" type="pres">
      <dgm:prSet presAssocID="{A09B4274-E4D1-48EA-A6EB-E4925E271277}" presName="LevelTwoTextNode" presStyleLbl="node4" presStyleIdx="13" presStyleCnt="22" custScaleX="52120" custScaleY="52256" custLinFactNeighborX="17413" custLinFactNeighborY="-53415">
        <dgm:presLayoutVars>
          <dgm:chPref val="3"/>
        </dgm:presLayoutVars>
      </dgm:prSet>
      <dgm:spPr/>
      <dgm:t>
        <a:bodyPr/>
        <a:lstStyle/>
        <a:p>
          <a:endParaRPr lang="en-US"/>
        </a:p>
      </dgm:t>
    </dgm:pt>
    <dgm:pt modelId="{1E3F4486-CC99-4AA3-B748-038AE54FE343}" type="pres">
      <dgm:prSet presAssocID="{A09B4274-E4D1-48EA-A6EB-E4925E271277}" presName="level3hierChild" presStyleCnt="0"/>
      <dgm:spPr/>
      <dgm:t>
        <a:bodyPr/>
        <a:lstStyle/>
        <a:p>
          <a:endParaRPr lang="en-US"/>
        </a:p>
      </dgm:t>
    </dgm:pt>
    <dgm:pt modelId="{56E59F71-7476-448F-8D6C-3026B6BCD0F4}" type="pres">
      <dgm:prSet presAssocID="{25CBD4FD-110B-46C6-BEFC-2A7F152041FE}" presName="conn2-1" presStyleLbl="parChTrans1D4" presStyleIdx="14" presStyleCnt="22"/>
      <dgm:spPr/>
      <dgm:t>
        <a:bodyPr/>
        <a:lstStyle/>
        <a:p>
          <a:endParaRPr lang="en-US"/>
        </a:p>
      </dgm:t>
    </dgm:pt>
    <dgm:pt modelId="{355C247B-5124-4AD0-B46B-C8399B0D8EC7}" type="pres">
      <dgm:prSet presAssocID="{25CBD4FD-110B-46C6-BEFC-2A7F152041FE}" presName="connTx" presStyleLbl="parChTrans1D4" presStyleIdx="14" presStyleCnt="22"/>
      <dgm:spPr/>
      <dgm:t>
        <a:bodyPr/>
        <a:lstStyle/>
        <a:p>
          <a:endParaRPr lang="en-US"/>
        </a:p>
      </dgm:t>
    </dgm:pt>
    <dgm:pt modelId="{67C18432-562E-4655-BCFF-CE898EEBC594}" type="pres">
      <dgm:prSet presAssocID="{6A1C87E1-9DC7-4091-B9CA-02CA9FEDD935}" presName="root2" presStyleCnt="0"/>
      <dgm:spPr/>
      <dgm:t>
        <a:bodyPr/>
        <a:lstStyle/>
        <a:p>
          <a:endParaRPr lang="en-US"/>
        </a:p>
      </dgm:t>
    </dgm:pt>
    <dgm:pt modelId="{31B3233B-E4CF-4174-8FF7-43D8B49415DD}" type="pres">
      <dgm:prSet presAssocID="{6A1C87E1-9DC7-4091-B9CA-02CA9FEDD935}" presName="LevelTwoTextNode" presStyleLbl="node4" presStyleIdx="14" presStyleCnt="22" custScaleX="171486" custScaleY="37060" custLinFactNeighborX="12375" custLinFactNeighborY="-28718">
        <dgm:presLayoutVars>
          <dgm:chPref val="3"/>
        </dgm:presLayoutVars>
      </dgm:prSet>
      <dgm:spPr/>
      <dgm:t>
        <a:bodyPr/>
        <a:lstStyle/>
        <a:p>
          <a:endParaRPr lang="en-US"/>
        </a:p>
      </dgm:t>
    </dgm:pt>
    <dgm:pt modelId="{474F219C-23F8-4A02-A2C9-8A2A5E64E056}" type="pres">
      <dgm:prSet presAssocID="{6A1C87E1-9DC7-4091-B9CA-02CA9FEDD935}" presName="level3hierChild" presStyleCnt="0"/>
      <dgm:spPr/>
      <dgm:t>
        <a:bodyPr/>
        <a:lstStyle/>
        <a:p>
          <a:endParaRPr lang="en-US"/>
        </a:p>
      </dgm:t>
    </dgm:pt>
    <dgm:pt modelId="{B1E1A4FC-A0ED-4EE1-A832-E90F14D4851F}" type="pres">
      <dgm:prSet presAssocID="{25E6FB96-2565-4BBB-9571-A9DC98F4AC1B}" presName="conn2-1" presStyleLbl="parChTrans1D4" presStyleIdx="15" presStyleCnt="22"/>
      <dgm:spPr/>
      <dgm:t>
        <a:bodyPr/>
        <a:lstStyle/>
        <a:p>
          <a:endParaRPr lang="en-US"/>
        </a:p>
      </dgm:t>
    </dgm:pt>
    <dgm:pt modelId="{6A762DB5-B6B0-4079-9402-258FF3C988AC}" type="pres">
      <dgm:prSet presAssocID="{25E6FB96-2565-4BBB-9571-A9DC98F4AC1B}" presName="connTx" presStyleLbl="parChTrans1D4" presStyleIdx="15" presStyleCnt="22"/>
      <dgm:spPr/>
      <dgm:t>
        <a:bodyPr/>
        <a:lstStyle/>
        <a:p>
          <a:endParaRPr lang="en-US"/>
        </a:p>
      </dgm:t>
    </dgm:pt>
    <dgm:pt modelId="{AD9A6C04-DB97-4A1C-80CE-03EEEB93BA01}" type="pres">
      <dgm:prSet presAssocID="{C417DE77-A096-4598-9D28-19338356F1E0}" presName="root2" presStyleCnt="0"/>
      <dgm:spPr/>
      <dgm:t>
        <a:bodyPr/>
        <a:lstStyle/>
        <a:p>
          <a:endParaRPr lang="en-US"/>
        </a:p>
      </dgm:t>
    </dgm:pt>
    <dgm:pt modelId="{4AEA9A83-2525-4398-BA22-A68E4326F1FB}" type="pres">
      <dgm:prSet presAssocID="{C417DE77-A096-4598-9D28-19338356F1E0}" presName="LevelTwoTextNode" presStyleLbl="node4" presStyleIdx="15" presStyleCnt="22" custScaleX="171486" custScaleY="41402" custLinFactNeighborX="16533" custLinFactNeighborY="-15969">
        <dgm:presLayoutVars>
          <dgm:chPref val="3"/>
        </dgm:presLayoutVars>
      </dgm:prSet>
      <dgm:spPr/>
      <dgm:t>
        <a:bodyPr/>
        <a:lstStyle/>
        <a:p>
          <a:endParaRPr lang="en-US"/>
        </a:p>
      </dgm:t>
    </dgm:pt>
    <dgm:pt modelId="{6614CAFF-A353-4340-AF9D-41B9F59DEFD1}" type="pres">
      <dgm:prSet presAssocID="{C417DE77-A096-4598-9D28-19338356F1E0}" presName="level3hierChild" presStyleCnt="0"/>
      <dgm:spPr/>
      <dgm:t>
        <a:bodyPr/>
        <a:lstStyle/>
        <a:p>
          <a:endParaRPr lang="en-US"/>
        </a:p>
      </dgm:t>
    </dgm:pt>
    <dgm:pt modelId="{39CABA28-7323-431A-A9FA-A2105F19B88C}" type="pres">
      <dgm:prSet presAssocID="{E00379A0-0645-4549-8FEA-246276DC1ACA}" presName="conn2-1" presStyleLbl="parChTrans1D4" presStyleIdx="16" presStyleCnt="22"/>
      <dgm:spPr/>
      <dgm:t>
        <a:bodyPr/>
        <a:lstStyle/>
        <a:p>
          <a:endParaRPr lang="en-US"/>
        </a:p>
      </dgm:t>
    </dgm:pt>
    <dgm:pt modelId="{7A25D9E2-764C-4B7B-8C63-40761F088713}" type="pres">
      <dgm:prSet presAssocID="{E00379A0-0645-4549-8FEA-246276DC1ACA}" presName="connTx" presStyleLbl="parChTrans1D4" presStyleIdx="16" presStyleCnt="22"/>
      <dgm:spPr/>
      <dgm:t>
        <a:bodyPr/>
        <a:lstStyle/>
        <a:p>
          <a:endParaRPr lang="en-US"/>
        </a:p>
      </dgm:t>
    </dgm:pt>
    <dgm:pt modelId="{91F62C4B-D849-4005-A2FC-B8332745C6CC}" type="pres">
      <dgm:prSet presAssocID="{73B6E195-82FE-4450-BA36-F23A4E9DA650}" presName="root2" presStyleCnt="0"/>
      <dgm:spPr/>
      <dgm:t>
        <a:bodyPr/>
        <a:lstStyle/>
        <a:p>
          <a:endParaRPr lang="en-US"/>
        </a:p>
      </dgm:t>
    </dgm:pt>
    <dgm:pt modelId="{75A04CD1-9575-460A-88E6-6EEC5033D732}" type="pres">
      <dgm:prSet presAssocID="{73B6E195-82FE-4450-BA36-F23A4E9DA650}" presName="LevelTwoTextNode" presStyleLbl="node4" presStyleIdx="16" presStyleCnt="22" custScaleX="171486" custScaleY="49528" custLinFactNeighborX="18392" custLinFactNeighborY="-8534">
        <dgm:presLayoutVars>
          <dgm:chPref val="3"/>
        </dgm:presLayoutVars>
      </dgm:prSet>
      <dgm:spPr/>
      <dgm:t>
        <a:bodyPr/>
        <a:lstStyle/>
        <a:p>
          <a:endParaRPr lang="en-US"/>
        </a:p>
      </dgm:t>
    </dgm:pt>
    <dgm:pt modelId="{02E0D5FD-4ABF-4FD3-866B-62B9C5B7AB4A}" type="pres">
      <dgm:prSet presAssocID="{73B6E195-82FE-4450-BA36-F23A4E9DA650}" presName="level3hierChild" presStyleCnt="0"/>
      <dgm:spPr/>
      <dgm:t>
        <a:bodyPr/>
        <a:lstStyle/>
        <a:p>
          <a:endParaRPr lang="en-US"/>
        </a:p>
      </dgm:t>
    </dgm:pt>
    <dgm:pt modelId="{C98DB476-BE7E-4DC4-A0F0-B4CBB89863AA}" type="pres">
      <dgm:prSet presAssocID="{E3FF6DFA-C42D-4627-AB41-E90BAA1B9E88}" presName="conn2-1" presStyleLbl="parChTrans1D4" presStyleIdx="17" presStyleCnt="22"/>
      <dgm:spPr/>
      <dgm:t>
        <a:bodyPr/>
        <a:lstStyle/>
        <a:p>
          <a:endParaRPr lang="en-US"/>
        </a:p>
      </dgm:t>
    </dgm:pt>
    <dgm:pt modelId="{3E749512-ED32-476E-A10B-70FCC767382E}" type="pres">
      <dgm:prSet presAssocID="{E3FF6DFA-C42D-4627-AB41-E90BAA1B9E88}" presName="connTx" presStyleLbl="parChTrans1D4" presStyleIdx="17" presStyleCnt="22"/>
      <dgm:spPr/>
      <dgm:t>
        <a:bodyPr/>
        <a:lstStyle/>
        <a:p>
          <a:endParaRPr lang="en-US"/>
        </a:p>
      </dgm:t>
    </dgm:pt>
    <dgm:pt modelId="{9A4C0DF9-F20A-4844-B44D-CC645AD038D6}" type="pres">
      <dgm:prSet presAssocID="{9AE24D77-C1DB-4800-BE5F-2CCEC4DE6AE9}" presName="root2" presStyleCnt="0"/>
      <dgm:spPr/>
      <dgm:t>
        <a:bodyPr/>
        <a:lstStyle/>
        <a:p>
          <a:endParaRPr lang="en-US"/>
        </a:p>
      </dgm:t>
    </dgm:pt>
    <dgm:pt modelId="{87470F3E-ED60-46B9-BF56-4FED8235ADB8}" type="pres">
      <dgm:prSet presAssocID="{9AE24D77-C1DB-4800-BE5F-2CCEC4DE6AE9}" presName="LevelTwoTextNode" presStyleLbl="node4" presStyleIdx="17" presStyleCnt="22" custScaleX="171486" custScaleY="57323" custLinFactNeighborX="22109" custLinFactNeighborY="-4817">
        <dgm:presLayoutVars>
          <dgm:chPref val="3"/>
        </dgm:presLayoutVars>
      </dgm:prSet>
      <dgm:spPr/>
      <dgm:t>
        <a:bodyPr/>
        <a:lstStyle/>
        <a:p>
          <a:endParaRPr lang="en-US"/>
        </a:p>
      </dgm:t>
    </dgm:pt>
    <dgm:pt modelId="{D68CEE2D-2A79-4E08-A5D9-A33507F67479}" type="pres">
      <dgm:prSet presAssocID="{9AE24D77-C1DB-4800-BE5F-2CCEC4DE6AE9}" presName="level3hierChild" presStyleCnt="0"/>
      <dgm:spPr/>
      <dgm:t>
        <a:bodyPr/>
        <a:lstStyle/>
        <a:p>
          <a:endParaRPr lang="en-US"/>
        </a:p>
      </dgm:t>
    </dgm:pt>
    <dgm:pt modelId="{FAA43AD8-9370-421A-AAFB-2D7E39A3967F}" type="pres">
      <dgm:prSet presAssocID="{A75518F3-41FB-4436-9A14-3F691942F702}" presName="conn2-1" presStyleLbl="parChTrans1D4" presStyleIdx="18" presStyleCnt="22"/>
      <dgm:spPr/>
      <dgm:t>
        <a:bodyPr/>
        <a:lstStyle/>
        <a:p>
          <a:endParaRPr lang="en-US"/>
        </a:p>
      </dgm:t>
    </dgm:pt>
    <dgm:pt modelId="{F73E8C42-D22E-4703-A257-31BC932AC595}" type="pres">
      <dgm:prSet presAssocID="{A75518F3-41FB-4436-9A14-3F691942F702}" presName="connTx" presStyleLbl="parChTrans1D4" presStyleIdx="18" presStyleCnt="22"/>
      <dgm:spPr/>
      <dgm:t>
        <a:bodyPr/>
        <a:lstStyle/>
        <a:p>
          <a:endParaRPr lang="en-US"/>
        </a:p>
      </dgm:t>
    </dgm:pt>
    <dgm:pt modelId="{77DA28BB-DC24-419D-AACE-6FA8F8A206FF}" type="pres">
      <dgm:prSet presAssocID="{BA24A6BF-75B0-42E6-8656-823964F43EAA}" presName="root2" presStyleCnt="0"/>
      <dgm:spPr/>
      <dgm:t>
        <a:bodyPr/>
        <a:lstStyle/>
        <a:p>
          <a:endParaRPr lang="en-US"/>
        </a:p>
      </dgm:t>
    </dgm:pt>
    <dgm:pt modelId="{ABC29452-02E0-46E3-ACF8-D8EC5C3E2E4D}" type="pres">
      <dgm:prSet presAssocID="{BA24A6BF-75B0-42E6-8656-823964F43EAA}" presName="LevelTwoTextNode" presStyleLbl="node4" presStyleIdx="18" presStyleCnt="22" custScaleX="171486" custScaleY="49053" custLinFactNeighborX="20250" custLinFactNeighborY="50586">
        <dgm:presLayoutVars>
          <dgm:chPref val="3"/>
        </dgm:presLayoutVars>
      </dgm:prSet>
      <dgm:spPr/>
      <dgm:t>
        <a:bodyPr/>
        <a:lstStyle/>
        <a:p>
          <a:endParaRPr lang="en-US"/>
        </a:p>
      </dgm:t>
    </dgm:pt>
    <dgm:pt modelId="{2B03C4D4-F0C4-4F0B-95C5-EC8B8D4A30F7}" type="pres">
      <dgm:prSet presAssocID="{BA24A6BF-75B0-42E6-8656-823964F43EAA}" presName="level3hierChild" presStyleCnt="0"/>
      <dgm:spPr/>
      <dgm:t>
        <a:bodyPr/>
        <a:lstStyle/>
        <a:p>
          <a:endParaRPr lang="en-US"/>
        </a:p>
      </dgm:t>
    </dgm:pt>
    <dgm:pt modelId="{F20409E6-C3E8-4633-924D-CAB6CE54EB1E}" type="pres">
      <dgm:prSet presAssocID="{1BDAA5F3-73F0-4F03-8F6D-EEBC47BAAE14}" presName="conn2-1" presStyleLbl="parChTrans1D4" presStyleIdx="19" presStyleCnt="22"/>
      <dgm:spPr/>
      <dgm:t>
        <a:bodyPr/>
        <a:lstStyle/>
        <a:p>
          <a:endParaRPr lang="en-US"/>
        </a:p>
      </dgm:t>
    </dgm:pt>
    <dgm:pt modelId="{A528F054-919B-4E2B-8700-22BFAB0EC17A}" type="pres">
      <dgm:prSet presAssocID="{1BDAA5F3-73F0-4F03-8F6D-EEBC47BAAE14}" presName="connTx" presStyleLbl="parChTrans1D4" presStyleIdx="19" presStyleCnt="22"/>
      <dgm:spPr/>
      <dgm:t>
        <a:bodyPr/>
        <a:lstStyle/>
        <a:p>
          <a:endParaRPr lang="en-US"/>
        </a:p>
      </dgm:t>
    </dgm:pt>
    <dgm:pt modelId="{79B46D5E-CF7D-4B42-9114-DE8B667B558F}" type="pres">
      <dgm:prSet presAssocID="{B6B537A0-0E28-4F3C-8A00-FF567A17C026}" presName="root2" presStyleCnt="0"/>
      <dgm:spPr/>
      <dgm:t>
        <a:bodyPr/>
        <a:lstStyle/>
        <a:p>
          <a:endParaRPr lang="en-US"/>
        </a:p>
      </dgm:t>
    </dgm:pt>
    <dgm:pt modelId="{03AF373C-44A8-4680-AD3D-41F72AE52764}" type="pres">
      <dgm:prSet presAssocID="{B6B537A0-0E28-4F3C-8A00-FF567A17C026}" presName="LevelTwoTextNode" presStyleLbl="node4" presStyleIdx="19" presStyleCnt="22" custScaleX="171486" custScaleY="36504" custLinFactNeighborX="18865" custLinFactNeighborY="-65812">
        <dgm:presLayoutVars>
          <dgm:chPref val="3"/>
        </dgm:presLayoutVars>
      </dgm:prSet>
      <dgm:spPr/>
      <dgm:t>
        <a:bodyPr/>
        <a:lstStyle/>
        <a:p>
          <a:endParaRPr lang="en-US"/>
        </a:p>
      </dgm:t>
    </dgm:pt>
    <dgm:pt modelId="{1F0F7046-88A5-442F-A3B8-348D43009E77}" type="pres">
      <dgm:prSet presAssocID="{B6B537A0-0E28-4F3C-8A00-FF567A17C026}" presName="level3hierChild" presStyleCnt="0"/>
      <dgm:spPr/>
      <dgm:t>
        <a:bodyPr/>
        <a:lstStyle/>
        <a:p>
          <a:endParaRPr lang="en-US"/>
        </a:p>
      </dgm:t>
    </dgm:pt>
    <dgm:pt modelId="{32B704C5-8D0B-46B2-9858-CA105D57F7C7}" type="pres">
      <dgm:prSet presAssocID="{5F524A02-BFD8-410C-A146-2EEBF29EF542}" presName="conn2-1" presStyleLbl="parChTrans1D3" presStyleIdx="1" presStyleCnt="2" custScaleX="2000000" custScaleY="2000000"/>
      <dgm:spPr/>
      <dgm:t>
        <a:bodyPr/>
        <a:lstStyle/>
        <a:p>
          <a:endParaRPr lang="en-US"/>
        </a:p>
      </dgm:t>
    </dgm:pt>
    <dgm:pt modelId="{5C8A7C02-A7CE-4161-9166-3422881EEA29}" type="pres">
      <dgm:prSet presAssocID="{5F524A02-BFD8-410C-A146-2EEBF29EF542}" presName="connTx" presStyleLbl="parChTrans1D3" presStyleIdx="1" presStyleCnt="2"/>
      <dgm:spPr/>
      <dgm:t>
        <a:bodyPr/>
        <a:lstStyle/>
        <a:p>
          <a:endParaRPr lang="en-US"/>
        </a:p>
      </dgm:t>
    </dgm:pt>
    <dgm:pt modelId="{05EA8DA0-A985-4C21-AD87-287275139B8E}" type="pres">
      <dgm:prSet presAssocID="{A40EC143-1099-411A-A38D-BC936B6285FA}" presName="root2" presStyleCnt="0"/>
      <dgm:spPr/>
      <dgm:t>
        <a:bodyPr/>
        <a:lstStyle/>
        <a:p>
          <a:endParaRPr lang="en-US"/>
        </a:p>
      </dgm:t>
    </dgm:pt>
    <dgm:pt modelId="{15D63820-F47E-4F6A-BEC7-7B0D0EB55469}" type="pres">
      <dgm:prSet presAssocID="{A40EC143-1099-411A-A38D-BC936B6285FA}" presName="LevelTwoTextNode" presStyleLbl="node3" presStyleIdx="1" presStyleCnt="2" custScaleX="101819" custScaleY="52256" custLinFactNeighborX="679" custLinFactNeighborY="10040">
        <dgm:presLayoutVars>
          <dgm:chPref val="3"/>
        </dgm:presLayoutVars>
      </dgm:prSet>
      <dgm:spPr/>
      <dgm:t>
        <a:bodyPr/>
        <a:lstStyle/>
        <a:p>
          <a:endParaRPr lang="en-US"/>
        </a:p>
      </dgm:t>
    </dgm:pt>
    <dgm:pt modelId="{12BEC78B-F9BD-4085-80F3-D9498C2B0256}" type="pres">
      <dgm:prSet presAssocID="{A40EC143-1099-411A-A38D-BC936B6285FA}" presName="level3hierChild" presStyleCnt="0"/>
      <dgm:spPr/>
      <dgm:t>
        <a:bodyPr/>
        <a:lstStyle/>
        <a:p>
          <a:endParaRPr lang="en-US"/>
        </a:p>
      </dgm:t>
    </dgm:pt>
    <dgm:pt modelId="{BE4D6A9A-DB7D-4DC4-9372-C873A608A200}" type="pres">
      <dgm:prSet presAssocID="{2A28EEA2-EEC8-4289-97E8-B1C5CE284456}" presName="conn2-1" presStyleLbl="parChTrans1D4" presStyleIdx="20" presStyleCnt="22" custScaleX="2000000" custScaleY="2000000"/>
      <dgm:spPr/>
      <dgm:t>
        <a:bodyPr/>
        <a:lstStyle/>
        <a:p>
          <a:endParaRPr lang="en-US"/>
        </a:p>
      </dgm:t>
    </dgm:pt>
    <dgm:pt modelId="{5FDE24ED-98E9-4392-BF9D-1A855EDB589F}" type="pres">
      <dgm:prSet presAssocID="{2A28EEA2-EEC8-4289-97E8-B1C5CE284456}" presName="connTx" presStyleLbl="parChTrans1D4" presStyleIdx="20" presStyleCnt="22"/>
      <dgm:spPr/>
      <dgm:t>
        <a:bodyPr/>
        <a:lstStyle/>
        <a:p>
          <a:endParaRPr lang="en-US"/>
        </a:p>
      </dgm:t>
    </dgm:pt>
    <dgm:pt modelId="{2FA8313F-0E3E-4531-9CE1-43008729212C}" type="pres">
      <dgm:prSet presAssocID="{840D35C5-E0BE-4CDB-A22B-4046E0A7E580}" presName="root2" presStyleCnt="0"/>
      <dgm:spPr/>
      <dgm:t>
        <a:bodyPr/>
        <a:lstStyle/>
        <a:p>
          <a:endParaRPr lang="en-US"/>
        </a:p>
      </dgm:t>
    </dgm:pt>
    <dgm:pt modelId="{E0AA7889-375E-4C06-B20C-27073A073579}" type="pres">
      <dgm:prSet presAssocID="{840D35C5-E0BE-4CDB-A22B-4046E0A7E580}" presName="LevelTwoTextNode" presStyleLbl="node4" presStyleIdx="20" presStyleCnt="22" custScaleX="153714" custScaleY="52256" custLinFactNeighborX="15946" custLinFactNeighborY="10040">
        <dgm:presLayoutVars>
          <dgm:chPref val="3"/>
        </dgm:presLayoutVars>
      </dgm:prSet>
      <dgm:spPr/>
      <dgm:t>
        <a:bodyPr/>
        <a:lstStyle/>
        <a:p>
          <a:endParaRPr lang="en-US"/>
        </a:p>
      </dgm:t>
    </dgm:pt>
    <dgm:pt modelId="{E8992680-0EE7-42CD-BCB2-F76E074F0540}" type="pres">
      <dgm:prSet presAssocID="{840D35C5-E0BE-4CDB-A22B-4046E0A7E580}" presName="level3hierChild" presStyleCnt="0"/>
      <dgm:spPr/>
      <dgm:t>
        <a:bodyPr/>
        <a:lstStyle/>
        <a:p>
          <a:endParaRPr lang="en-US"/>
        </a:p>
      </dgm:t>
    </dgm:pt>
    <dgm:pt modelId="{EA42F62A-D5A6-4404-9E94-85C153D0D15E}" type="pres">
      <dgm:prSet presAssocID="{0EBE7DC3-86F8-480A-B109-ECFE4B64F344}" presName="conn2-1" presStyleLbl="parChTrans1D4" presStyleIdx="21" presStyleCnt="22" custScaleX="2000000" custScaleY="2000000"/>
      <dgm:spPr/>
      <dgm:t>
        <a:bodyPr/>
        <a:lstStyle/>
        <a:p>
          <a:endParaRPr lang="en-US"/>
        </a:p>
      </dgm:t>
    </dgm:pt>
    <dgm:pt modelId="{D1E2496D-3CCD-459F-B795-DBB5C72EDA54}" type="pres">
      <dgm:prSet presAssocID="{0EBE7DC3-86F8-480A-B109-ECFE4B64F344}" presName="connTx" presStyleLbl="parChTrans1D4" presStyleIdx="21" presStyleCnt="22"/>
      <dgm:spPr/>
      <dgm:t>
        <a:bodyPr/>
        <a:lstStyle/>
        <a:p>
          <a:endParaRPr lang="en-US"/>
        </a:p>
      </dgm:t>
    </dgm:pt>
    <dgm:pt modelId="{E0C61F07-9440-4D50-88A6-D5701CBB5255}" type="pres">
      <dgm:prSet presAssocID="{C3255235-DE13-4623-B4A6-C953ABD7A6A8}" presName="root2" presStyleCnt="0"/>
      <dgm:spPr/>
      <dgm:t>
        <a:bodyPr/>
        <a:lstStyle/>
        <a:p>
          <a:endParaRPr lang="en-US"/>
        </a:p>
      </dgm:t>
    </dgm:pt>
    <dgm:pt modelId="{D460CFC6-2FF2-4C96-879E-A8C4EBE9BB29}" type="pres">
      <dgm:prSet presAssocID="{C3255235-DE13-4623-B4A6-C953ABD7A6A8}" presName="LevelTwoTextNode" presStyleLbl="node4" presStyleIdx="21" presStyleCnt="22" custScaleX="97602" custScaleY="52256" custLinFactNeighborX="41296" custLinFactNeighborY="10040">
        <dgm:presLayoutVars>
          <dgm:chPref val="3"/>
        </dgm:presLayoutVars>
      </dgm:prSet>
      <dgm:spPr/>
      <dgm:t>
        <a:bodyPr/>
        <a:lstStyle/>
        <a:p>
          <a:endParaRPr lang="en-US"/>
        </a:p>
      </dgm:t>
    </dgm:pt>
    <dgm:pt modelId="{AF8704B0-09FF-42B1-9AB5-E587BEA81294}" type="pres">
      <dgm:prSet presAssocID="{C3255235-DE13-4623-B4A6-C953ABD7A6A8}" presName="level3hierChild" presStyleCnt="0"/>
      <dgm:spPr/>
      <dgm:t>
        <a:bodyPr/>
        <a:lstStyle/>
        <a:p>
          <a:endParaRPr lang="en-US"/>
        </a:p>
      </dgm:t>
    </dgm:pt>
  </dgm:ptLst>
  <dgm:cxnLst>
    <dgm:cxn modelId="{20AD21B7-0CEA-4EC4-AEBF-A28C0D4C4DFB}" srcId="{A09B4274-E4D1-48EA-A6EB-E4925E271277}" destId="{6A1C87E1-9DC7-4091-B9CA-02CA9FEDD935}" srcOrd="0" destOrd="0" parTransId="{25CBD4FD-110B-46C6-BEFC-2A7F152041FE}" sibTransId="{97AC9575-F3DF-413A-A50F-A24A40A2E89E}"/>
    <dgm:cxn modelId="{1600F960-DA55-4173-84C8-B640C6CFDEC2}" type="presOf" srcId="{02F43BA6-8E30-4C42-A3C8-36405AF346D2}" destId="{B347EAE6-532F-43CF-9CF3-48CE8A147F0B}" srcOrd="0" destOrd="0" presId="urn:microsoft.com/office/officeart/2005/8/layout/hierarchy2"/>
    <dgm:cxn modelId="{E05802A3-AA2D-46F2-91F1-4D6982213287}" type="presOf" srcId="{A09B4274-E4D1-48EA-A6EB-E4925E271277}" destId="{BACA2200-659C-4F00-B318-144D59B76BDD}" srcOrd="0" destOrd="0" presId="urn:microsoft.com/office/officeart/2005/8/layout/hierarchy2"/>
    <dgm:cxn modelId="{4683B0B4-89F0-4610-98A9-EA0AC7594080}" type="presOf" srcId="{D7827D7B-C953-4CCB-8AB3-495E612E956E}" destId="{270ED5D1-D3F5-4776-B8D3-89615F0A730C}" srcOrd="0" destOrd="0" presId="urn:microsoft.com/office/officeart/2005/8/layout/hierarchy2"/>
    <dgm:cxn modelId="{6FD25BEB-81ED-4C9A-BFCD-FBE1C4E6263D}" type="presOf" srcId="{CFE15E4C-AA90-4BD7-B1E8-365E9AEABD27}" destId="{86F3AAC8-F7D1-45BF-8C95-841CCDC9934C}" srcOrd="0" destOrd="0" presId="urn:microsoft.com/office/officeart/2005/8/layout/hierarchy2"/>
    <dgm:cxn modelId="{FDAF6458-4410-4219-B026-0BBDDEEDE883}" type="presOf" srcId="{DD0FB5B8-D16A-47D6-AC99-277744EFA3B8}" destId="{32CFA297-2166-40E6-95EC-ABC79D67902C}" srcOrd="0" destOrd="0" presId="urn:microsoft.com/office/officeart/2005/8/layout/hierarchy2"/>
    <dgm:cxn modelId="{B137D046-22BA-41F0-918F-7BCA68D1E40E}" type="presOf" srcId="{A75518F3-41FB-4436-9A14-3F691942F702}" destId="{FAA43AD8-9370-421A-AAFB-2D7E39A3967F}" srcOrd="0" destOrd="0" presId="urn:microsoft.com/office/officeart/2005/8/layout/hierarchy2"/>
    <dgm:cxn modelId="{139622AD-9964-4D8D-B1B1-630844AC29FF}" type="presOf" srcId="{5B6582C7-0C89-4EBA-9594-2EB367093945}" destId="{04316890-F782-42D7-9B18-F3A8C6098848}" srcOrd="0" destOrd="0" presId="urn:microsoft.com/office/officeart/2005/8/layout/hierarchy2"/>
    <dgm:cxn modelId="{F99CFE9C-AB0B-4167-8731-D4D1A827EAB7}" type="presOf" srcId="{19078CA7-105B-4FBC-836F-F9D435391C3D}" destId="{EF8B7834-389A-4093-B159-B8AE1F247C2C}" srcOrd="0" destOrd="0" presId="urn:microsoft.com/office/officeart/2005/8/layout/hierarchy2"/>
    <dgm:cxn modelId="{85204B2A-5076-433A-BC36-4E31A09C0CC9}" srcId="{167C654B-7C59-4A54-BCF9-4226DD8B44EC}" destId="{ECEFEBE6-7CB2-42F1-95B9-61F8B0819F75}" srcOrd="0" destOrd="0" parTransId="{37A012EE-FF0D-49BE-BBF4-8D2C6BEB75EA}" sibTransId="{06451C13-E178-41B4-B7F0-E6EB19A0C8B4}"/>
    <dgm:cxn modelId="{7A0906B0-57FB-458D-9815-3DB2865BA3DE}" type="presOf" srcId="{B6B537A0-0E28-4F3C-8A00-FF567A17C026}" destId="{03AF373C-44A8-4680-AD3D-41F72AE52764}" srcOrd="0" destOrd="0" presId="urn:microsoft.com/office/officeart/2005/8/layout/hierarchy2"/>
    <dgm:cxn modelId="{C29F699B-82EE-4503-B7C6-407DC197CF15}" type="presOf" srcId="{2C5E4C24-5ED2-42F7-AB7B-CB8FAFAE95D0}" destId="{CF7BB5A6-CF03-4170-9B8F-0B72D44BC437}" srcOrd="0" destOrd="0" presId="urn:microsoft.com/office/officeart/2005/8/layout/hierarchy2"/>
    <dgm:cxn modelId="{C6FB1B8E-C83D-4C1C-8F94-1BD1E200DE49}" type="presOf" srcId="{25CBD4FD-110B-46C6-BEFC-2A7F152041FE}" destId="{355C247B-5124-4AD0-B46B-C8399B0D8EC7}" srcOrd="1" destOrd="0" presId="urn:microsoft.com/office/officeart/2005/8/layout/hierarchy2"/>
    <dgm:cxn modelId="{96981637-A473-4718-8081-83911F9FC37D}" type="presOf" srcId="{6E657C33-5F42-476E-BA48-0EF41E8B8BE0}" destId="{7FDA0AFA-5FA2-443E-B258-33DD43783DBB}" srcOrd="0" destOrd="0" presId="urn:microsoft.com/office/officeart/2005/8/layout/hierarchy2"/>
    <dgm:cxn modelId="{8711D907-25BE-4729-BB5A-9F5B921565D9}" srcId="{DD0FB5B8-D16A-47D6-AC99-277744EFA3B8}" destId="{023BD75C-C80A-4EAE-B98C-98A64BF10851}" srcOrd="3" destOrd="0" parTransId="{FD351BD6-8BF1-4ECE-95E2-EB0B594FAA9D}" sibTransId="{33D9F519-E2A7-44AA-834A-51B400D8B345}"/>
    <dgm:cxn modelId="{54FA3680-9836-4C69-B0FC-7F0364AB502A}" srcId="{7D4EC1A5-BBC1-49E1-9C50-E8F9FF8F06E4}" destId="{167C654B-7C59-4A54-BCF9-4226DD8B44EC}" srcOrd="0" destOrd="0" parTransId="{0BFEAD3D-946B-4878-A30E-00BA66DB3356}" sibTransId="{A6BDFA1B-DB97-4A36-966C-2307D765B923}"/>
    <dgm:cxn modelId="{3E0A828F-8851-4AE3-8E13-598D28B32E6B}" type="presOf" srcId="{79646186-FABE-417D-AB6D-713D90BA8D3E}" destId="{D7D863F0-0F81-45F4-A20A-A0C6AC8AF839}" srcOrd="0" destOrd="0" presId="urn:microsoft.com/office/officeart/2005/8/layout/hierarchy2"/>
    <dgm:cxn modelId="{33BED8FD-403F-4D9A-BD07-18DEAA1AEE6B}" srcId="{840D35C5-E0BE-4CDB-A22B-4046E0A7E580}" destId="{C3255235-DE13-4623-B4A6-C953ABD7A6A8}" srcOrd="0" destOrd="0" parTransId="{0EBE7DC3-86F8-480A-B109-ECFE4B64F344}" sibTransId="{CE97ABCD-55E7-4F00-802B-92134707F9EC}"/>
    <dgm:cxn modelId="{F96A83F4-2702-4F06-9428-CA021A3DE309}" type="presOf" srcId="{3A88B5B7-698F-422E-91C2-D0527E80FDA8}" destId="{ACD7036C-9B19-40A0-9B85-55B35E225140}" srcOrd="0" destOrd="0" presId="urn:microsoft.com/office/officeart/2005/8/layout/hierarchy2"/>
    <dgm:cxn modelId="{59C1EFB0-A2A0-4E44-BDA6-9E7AFB81A501}" srcId="{A40EC143-1099-411A-A38D-BC936B6285FA}" destId="{840D35C5-E0BE-4CDB-A22B-4046E0A7E580}" srcOrd="0" destOrd="0" parTransId="{2A28EEA2-EEC8-4289-97E8-B1C5CE284456}" sibTransId="{A1EE8B40-B6E2-4FAE-AC8E-D9D5A7C1566D}"/>
    <dgm:cxn modelId="{27DC7401-50B6-491C-88AF-4A8390D2E011}" type="presOf" srcId="{7D4EC1A5-BBC1-49E1-9C50-E8F9FF8F06E4}" destId="{21A15F00-5D0D-45A2-B649-BDC4A702BC8C}" srcOrd="0" destOrd="0" presId="urn:microsoft.com/office/officeart/2005/8/layout/hierarchy2"/>
    <dgm:cxn modelId="{B45CB967-8E48-4956-BC9E-1DE2F55A5519}" type="presOf" srcId="{023BD75C-C80A-4EAE-B98C-98A64BF10851}" destId="{8617FFC0-F4AC-4912-8AA4-1B4A061672BE}" srcOrd="0" destOrd="0" presId="urn:microsoft.com/office/officeart/2005/8/layout/hierarchy2"/>
    <dgm:cxn modelId="{97650490-6422-4095-B906-2F2415F49659}" type="presOf" srcId="{02F43BA6-8E30-4C42-A3C8-36405AF346D2}" destId="{D8461AEB-46B8-4868-81EF-685368D49059}" srcOrd="1" destOrd="0" presId="urn:microsoft.com/office/officeart/2005/8/layout/hierarchy2"/>
    <dgm:cxn modelId="{7098BCA1-0116-42DD-BC37-E7D2BA2EBD16}" type="presOf" srcId="{0778D6D0-1BE5-4C22-BE20-451B2B5C9414}" destId="{BF184FF1-1386-4CB8-B219-E2FB39B204FD}" srcOrd="1" destOrd="0" presId="urn:microsoft.com/office/officeart/2005/8/layout/hierarchy2"/>
    <dgm:cxn modelId="{D38B64EB-98C9-4826-9421-9BA123C7CF1C}" type="presOf" srcId="{A7983202-F29E-49C6-B10B-F1ADF7BCDBEC}" destId="{52556E64-857B-469B-BF77-1959848FFD1D}" srcOrd="0" destOrd="0" presId="urn:microsoft.com/office/officeart/2005/8/layout/hierarchy2"/>
    <dgm:cxn modelId="{E8BF906F-45D3-4559-9DDC-D91028603E36}" type="presOf" srcId="{0EBE7DC3-86F8-480A-B109-ECFE4B64F344}" destId="{D1E2496D-3CCD-459F-B795-DBB5C72EDA54}" srcOrd="1" destOrd="0" presId="urn:microsoft.com/office/officeart/2005/8/layout/hierarchy2"/>
    <dgm:cxn modelId="{4FF1C8C1-8F6C-44FD-A123-E8D5DD0DF27E}" srcId="{A09B4274-E4D1-48EA-A6EB-E4925E271277}" destId="{73B6E195-82FE-4450-BA36-F23A4E9DA650}" srcOrd="2" destOrd="0" parTransId="{E00379A0-0645-4549-8FEA-246276DC1ACA}" sibTransId="{50BBF2BB-BB7E-40B6-9C4C-920DFE61574E}"/>
    <dgm:cxn modelId="{7F68A5E4-4295-4D28-9975-01698CCF29E3}" type="presOf" srcId="{3CF8D837-379C-4D89-AA80-DE43C58B1139}" destId="{8A956BFB-7828-49A7-9855-6D9C70A83E64}" srcOrd="0" destOrd="0" presId="urn:microsoft.com/office/officeart/2005/8/layout/hierarchy2"/>
    <dgm:cxn modelId="{688B5FAF-280E-4E34-BAF2-2892B151D300}" srcId="{19078CA7-105B-4FBC-836F-F9D435391C3D}" destId="{A09B4274-E4D1-48EA-A6EB-E4925E271277}" srcOrd="1" destOrd="0" parTransId="{58ADE03D-C06B-4565-8992-073B199B7763}" sibTransId="{FBE19F5A-2D6D-4066-815F-C2539978ACA2}"/>
    <dgm:cxn modelId="{D95B1611-FA5B-4D3D-9626-6DF5510CFB47}" type="presOf" srcId="{37A012EE-FF0D-49BE-BBF4-8D2C6BEB75EA}" destId="{093AF5C2-ECC1-4FFA-B917-73C9FFDE3FE0}" srcOrd="0" destOrd="0" presId="urn:microsoft.com/office/officeart/2005/8/layout/hierarchy2"/>
    <dgm:cxn modelId="{967EACAB-AE3A-4BC3-AC9F-D6E16B4AA0DF}" type="presOf" srcId="{FD351BD6-8BF1-4ECE-95E2-EB0B594FAA9D}" destId="{2D31DCE3-BE38-4E26-9D5D-765C2DDC5F9B}" srcOrd="0" destOrd="0" presId="urn:microsoft.com/office/officeart/2005/8/layout/hierarchy2"/>
    <dgm:cxn modelId="{E5202932-CDCB-41B3-ADDC-07E84ACA7ECD}" type="presOf" srcId="{E00379A0-0645-4549-8FEA-246276DC1ACA}" destId="{39CABA28-7323-431A-A9FA-A2105F19B88C}" srcOrd="0" destOrd="0" presId="urn:microsoft.com/office/officeart/2005/8/layout/hierarchy2"/>
    <dgm:cxn modelId="{4A207C68-8961-48C3-A809-9AF28BE3D160}" type="presOf" srcId="{E3FF6DFA-C42D-4627-AB41-E90BAA1B9E88}" destId="{C98DB476-BE7E-4DC4-A0F0-B4CBB89863AA}" srcOrd="0" destOrd="0" presId="urn:microsoft.com/office/officeart/2005/8/layout/hierarchy2"/>
    <dgm:cxn modelId="{3B87454B-BA78-4BE7-8B7D-EF6C1407D79D}" type="presOf" srcId="{E7D15179-90B1-41F8-AD2A-DD6F08C5AF37}" destId="{2FE8FAE9-E070-4F04-996F-0B362274B292}" srcOrd="0" destOrd="0" presId="urn:microsoft.com/office/officeart/2005/8/layout/hierarchy2"/>
    <dgm:cxn modelId="{7BE46421-7D20-4608-B21F-AA544F32FDB8}" type="presOf" srcId="{25CBD4FD-110B-46C6-BEFC-2A7F152041FE}" destId="{56E59F71-7476-448F-8D6C-3026B6BCD0F4}" srcOrd="0" destOrd="0" presId="urn:microsoft.com/office/officeart/2005/8/layout/hierarchy2"/>
    <dgm:cxn modelId="{2A7CB5B2-0EF2-4AFC-8DE7-4277C94DEE1F}" type="presOf" srcId="{D1A329A6-6922-4559-B855-9513C369544C}" destId="{267E59A8-61B4-4046-AC85-F6C12A31DF6B}" srcOrd="0" destOrd="0" presId="urn:microsoft.com/office/officeart/2005/8/layout/hierarchy2"/>
    <dgm:cxn modelId="{F8CCB3B3-EF41-4E98-A421-78990541CC2E}" type="presOf" srcId="{2B7DF6FA-53B6-4665-B217-1009C583469B}" destId="{F52B2141-FFA5-4068-81EA-350BE9C37948}" srcOrd="1" destOrd="0" presId="urn:microsoft.com/office/officeart/2005/8/layout/hierarchy2"/>
    <dgm:cxn modelId="{13DE14A5-F030-404A-9A99-D4F93386507B}" srcId="{A09B4274-E4D1-48EA-A6EB-E4925E271277}" destId="{B6B537A0-0E28-4F3C-8A00-FF567A17C026}" srcOrd="5" destOrd="0" parTransId="{1BDAA5F3-73F0-4F03-8F6D-EEBC47BAAE14}" sibTransId="{B112D473-6E16-43D0-90E9-8C8A8960558D}"/>
    <dgm:cxn modelId="{CFDC4B31-29B8-4899-A5B0-CEE132F66A6B}" type="presOf" srcId="{48113AAB-CE84-41FD-88C4-7F093DCC4B77}" destId="{B98A2649-8127-4CBC-999B-4C7DD40CD2BC}" srcOrd="0" destOrd="0" presId="urn:microsoft.com/office/officeart/2005/8/layout/hierarchy2"/>
    <dgm:cxn modelId="{108F903E-7104-45AD-96BD-BD7CA1B983BF}" type="presOf" srcId="{A75518F3-41FB-4436-9A14-3F691942F702}" destId="{F73E8C42-D22E-4703-A257-31BC932AC595}" srcOrd="1" destOrd="0" presId="urn:microsoft.com/office/officeart/2005/8/layout/hierarchy2"/>
    <dgm:cxn modelId="{C3FBCAB7-E7FF-42CC-B408-6A7B403A9FD4}" type="presOf" srcId="{2B7DF6FA-53B6-4665-B217-1009C583469B}" destId="{4CA4DC66-F092-4BA1-B952-9840514FA423}" srcOrd="0" destOrd="0" presId="urn:microsoft.com/office/officeart/2005/8/layout/hierarchy2"/>
    <dgm:cxn modelId="{3885F7B5-9354-4BF5-AD47-996509C53DC4}" type="presOf" srcId="{A40EC143-1099-411A-A38D-BC936B6285FA}" destId="{15D63820-F47E-4F6A-BEC7-7B0D0EB55469}" srcOrd="0" destOrd="0" presId="urn:microsoft.com/office/officeart/2005/8/layout/hierarchy2"/>
    <dgm:cxn modelId="{05783D6F-9121-42A8-9AC0-0E2B086AF1B9}" type="presOf" srcId="{0BFEAD3D-946B-4878-A30E-00BA66DB3356}" destId="{5FE9851F-7CD4-47D2-BA8B-6C152FF1E9BC}" srcOrd="0" destOrd="0" presId="urn:microsoft.com/office/officeart/2005/8/layout/hierarchy2"/>
    <dgm:cxn modelId="{084E68C3-D03A-400F-877D-EEB54F6E8B45}" type="presOf" srcId="{D030A59E-1022-444B-B75F-A63BA0622FEE}" destId="{37E7DA2F-73BC-4244-B510-7B3F8004AC4C}" srcOrd="0" destOrd="0" presId="urn:microsoft.com/office/officeart/2005/8/layout/hierarchy2"/>
    <dgm:cxn modelId="{421DEBC6-ABC1-4BD8-A60C-E1F903F67D0C}" type="presOf" srcId="{1C2F5474-6E5A-4656-B52C-E24E39845C2D}" destId="{1F8A8804-CCD2-409C-B472-ECDCCB35EE71}" srcOrd="1" destOrd="0" presId="urn:microsoft.com/office/officeart/2005/8/layout/hierarchy2"/>
    <dgm:cxn modelId="{F4FF92F0-9469-49A5-9FC5-AEC47830781E}" type="presOf" srcId="{2A28EEA2-EEC8-4289-97E8-B1C5CE284456}" destId="{5FDE24ED-98E9-4392-BF9D-1A855EDB589F}" srcOrd="1" destOrd="0" presId="urn:microsoft.com/office/officeart/2005/8/layout/hierarchy2"/>
    <dgm:cxn modelId="{B6BEADA1-193B-4970-87A0-4A4E44A9F0B9}" type="presOf" srcId="{58ADE03D-C06B-4565-8992-073B199B7763}" destId="{33FD9D9A-BBB2-42A1-9B5E-DA828C58F9E7}" srcOrd="1" destOrd="0" presId="urn:microsoft.com/office/officeart/2005/8/layout/hierarchy2"/>
    <dgm:cxn modelId="{655B07B9-5DC5-4DA2-A74D-2956BEB123EC}" type="presOf" srcId="{2A28EEA2-EEC8-4289-97E8-B1C5CE284456}" destId="{BE4D6A9A-DB7D-4DC4-9372-C873A608A200}" srcOrd="0" destOrd="0" presId="urn:microsoft.com/office/officeart/2005/8/layout/hierarchy2"/>
    <dgm:cxn modelId="{090E1674-0757-4606-A316-FB6BF93629B8}" srcId="{DD0FB5B8-D16A-47D6-AC99-277744EFA3B8}" destId="{6E657C33-5F42-476E-BA48-0EF41E8B8BE0}" srcOrd="0" destOrd="0" parTransId="{D7827D7B-C953-4CCB-8AB3-495E612E956E}" sibTransId="{8F6F9E3C-462B-4B69-8243-58A5B995D496}"/>
    <dgm:cxn modelId="{122C1267-3174-48EF-A63C-3C1E32B41C17}" srcId="{DD0FB5B8-D16A-47D6-AC99-277744EFA3B8}" destId="{3CF8D837-379C-4D89-AA80-DE43C58B1139}" srcOrd="4" destOrd="0" parTransId="{0778D6D0-1BE5-4C22-BE20-451B2B5C9414}" sibTransId="{7F480097-3D3E-4968-B35B-188567C248DD}"/>
    <dgm:cxn modelId="{56E22F36-39B0-40EF-B64B-7F3FA41E710E}" srcId="{DD0FB5B8-D16A-47D6-AC99-277744EFA3B8}" destId="{CFE15E4C-AA90-4BD7-B1E8-365E9AEABD27}" srcOrd="2" destOrd="0" parTransId="{1C2F5474-6E5A-4656-B52C-E24E39845C2D}" sibTransId="{ADA1AD7A-489E-45E6-8A15-73EBEA8865E7}"/>
    <dgm:cxn modelId="{2B67D17E-B6C5-48D9-AA33-01F23976587F}" type="presOf" srcId="{5F524A02-BFD8-410C-A146-2EEBF29EF542}" destId="{5C8A7C02-A7CE-4161-9166-3422881EEA29}" srcOrd="1" destOrd="0" presId="urn:microsoft.com/office/officeart/2005/8/layout/hierarchy2"/>
    <dgm:cxn modelId="{8E768450-DC31-438B-9EB4-9E52CC5080A2}" type="presOf" srcId="{ECEFEBE6-7CB2-42F1-95B9-61F8B0819F75}" destId="{2FFBFB5D-CDF0-48B3-A345-48048622EDA6}" srcOrd="0" destOrd="0" presId="urn:microsoft.com/office/officeart/2005/8/layout/hierarchy2"/>
    <dgm:cxn modelId="{7D3D5147-BBBC-4E20-84B4-3552A46B6771}" type="presOf" srcId="{6A1C87E1-9DC7-4091-B9CA-02CA9FEDD935}" destId="{31B3233B-E4CF-4174-8FF7-43D8B49415DD}" srcOrd="0" destOrd="0" presId="urn:microsoft.com/office/officeart/2005/8/layout/hierarchy2"/>
    <dgm:cxn modelId="{4555D87B-9B29-4256-8BF9-7C9309FFB820}" type="presOf" srcId="{C3255235-DE13-4623-B4A6-C953ABD7A6A8}" destId="{D460CFC6-2FF2-4C96-879E-A8C4EBE9BB29}" srcOrd="0" destOrd="0" presId="urn:microsoft.com/office/officeart/2005/8/layout/hierarchy2"/>
    <dgm:cxn modelId="{5CA2C87E-BDD5-4F7B-A081-CC38623717B1}" type="presOf" srcId="{E2809040-987D-42C9-9264-804F26817AAA}" destId="{F486669B-BB7B-41A5-8DA7-BADB1FF670B3}" srcOrd="0" destOrd="0" presId="urn:microsoft.com/office/officeart/2005/8/layout/hierarchy2"/>
    <dgm:cxn modelId="{5AA852F5-8FBA-4828-BE84-A6213237C563}" type="presOf" srcId="{0BFEAD3D-946B-4878-A30E-00BA66DB3356}" destId="{4F85B544-CAAA-4B36-B23A-18D75446FBF1}" srcOrd="1" destOrd="0" presId="urn:microsoft.com/office/officeart/2005/8/layout/hierarchy2"/>
    <dgm:cxn modelId="{6E24F162-E25A-4A76-BDCA-39AE993E0DBB}" srcId="{DD0FB5B8-D16A-47D6-AC99-277744EFA3B8}" destId="{D1A329A6-6922-4559-B855-9513C369544C}" srcOrd="6" destOrd="0" parTransId="{02F43BA6-8E30-4C42-A3C8-36405AF346D2}" sibTransId="{6F550C59-FFD8-492C-B18B-D573B4761932}"/>
    <dgm:cxn modelId="{3A6813EB-F835-44AA-A199-F5AA4599E1D8}" type="presOf" srcId="{0778D6D0-1BE5-4C22-BE20-451B2B5C9414}" destId="{66DFD9C6-AD9C-4782-86F2-5142A148637E}" srcOrd="0" destOrd="0" presId="urn:microsoft.com/office/officeart/2005/8/layout/hierarchy2"/>
    <dgm:cxn modelId="{CFA03C48-1CB9-4945-B748-BA662D4979D9}" srcId="{A09B4274-E4D1-48EA-A6EB-E4925E271277}" destId="{9AE24D77-C1DB-4800-BE5F-2CCEC4DE6AE9}" srcOrd="3" destOrd="0" parTransId="{E3FF6DFA-C42D-4627-AB41-E90BAA1B9E88}" sibTransId="{3391DD53-3E19-4FB5-8E79-1AD16C801F49}"/>
    <dgm:cxn modelId="{76129684-0374-4FAA-BDF8-36585699A10A}" type="presOf" srcId="{E787BBA5-EAF7-4784-B6D8-F3698F389F01}" destId="{4C336D3E-65CB-4F3C-BDA7-F818A114560A}" srcOrd="0" destOrd="0" presId="urn:microsoft.com/office/officeart/2005/8/layout/hierarchy2"/>
    <dgm:cxn modelId="{BD16E01E-8695-4844-9F2E-ABF7BA9896FE}" type="presOf" srcId="{1C2F5474-6E5A-4656-B52C-E24E39845C2D}" destId="{A8648BD0-4944-404B-8AC5-636DF45834FE}" srcOrd="0" destOrd="0" presId="urn:microsoft.com/office/officeart/2005/8/layout/hierarchy2"/>
    <dgm:cxn modelId="{AA06C202-E222-4050-81BE-3ED42181FCCB}" srcId="{DD0FB5B8-D16A-47D6-AC99-277744EFA3B8}" destId="{E2809040-987D-42C9-9264-804F26817AAA}" srcOrd="8" destOrd="0" parTransId="{5B6582C7-0C89-4EBA-9594-2EB367093945}" sibTransId="{02D18644-4646-4068-AECB-64AF628C5D7B}"/>
    <dgm:cxn modelId="{59ACAE39-3AD8-43BD-998E-810D27C23D9A}" type="presOf" srcId="{58ADE03D-C06B-4565-8992-073B199B7763}" destId="{ACEAF4A8-AD77-42CE-BA3E-E82DCD199AF7}" srcOrd="0" destOrd="0" presId="urn:microsoft.com/office/officeart/2005/8/layout/hierarchy2"/>
    <dgm:cxn modelId="{FFEE84C6-1E1C-4F8A-8AFA-96F45AADD658}" srcId="{167C654B-7C59-4A54-BCF9-4226DD8B44EC}" destId="{A40EC143-1099-411A-A38D-BC936B6285FA}" srcOrd="1" destOrd="0" parTransId="{5F524A02-BFD8-410C-A146-2EEBF29EF542}" sibTransId="{EFCB543B-5BBA-4114-AE04-34DF1282511E}"/>
    <dgm:cxn modelId="{FB9ACAB9-235F-49CA-BB2A-C738F788C593}" type="presOf" srcId="{E787BBA5-EAF7-4784-B6D8-F3698F389F01}" destId="{E3E33192-7B87-4958-B2FC-03343B74BC0B}" srcOrd="1" destOrd="0" presId="urn:microsoft.com/office/officeart/2005/8/layout/hierarchy2"/>
    <dgm:cxn modelId="{E4F18EA1-F2FC-40AF-AA08-E752155791AE}" type="presOf" srcId="{E3FF6DFA-C42D-4627-AB41-E90BAA1B9E88}" destId="{3E749512-ED32-476E-A10B-70FCC767382E}" srcOrd="1" destOrd="0" presId="urn:microsoft.com/office/officeart/2005/8/layout/hierarchy2"/>
    <dgm:cxn modelId="{B0A4F0BB-9D4A-4E9A-81EC-790EDD7DF47B}" type="presOf" srcId="{25E6FB96-2565-4BBB-9571-A9DC98F4AC1B}" destId="{6A762DB5-B6B0-4079-9402-258FF3C988AC}" srcOrd="1" destOrd="0" presId="urn:microsoft.com/office/officeart/2005/8/layout/hierarchy2"/>
    <dgm:cxn modelId="{97E11677-C90A-4F70-972C-D203FFDA0F64}" type="presOf" srcId="{1BDAA5F3-73F0-4F03-8F6D-EEBC47BAAE14}" destId="{A528F054-919B-4E2B-8700-22BFAB0EC17A}" srcOrd="1" destOrd="0" presId="urn:microsoft.com/office/officeart/2005/8/layout/hierarchy2"/>
    <dgm:cxn modelId="{63313783-B1F0-4874-94AF-723118FD6C21}" srcId="{DD0FB5B8-D16A-47D6-AC99-277744EFA3B8}" destId="{3A88B5B7-698F-422E-91C2-D0527E80FDA8}" srcOrd="9" destOrd="0" parTransId="{2C5E4C24-5ED2-42F7-AB7B-CB8FAFAE95D0}" sibTransId="{B855CC5E-2E4D-43F2-BADF-BECAEAA30D70}"/>
    <dgm:cxn modelId="{F66AF3CF-B6F6-43EB-9555-8EA8516AEC7D}" type="presOf" srcId="{79646186-FABE-417D-AB6D-713D90BA8D3E}" destId="{99EE24D1-D05C-4924-988F-501FB419B370}" srcOrd="1" destOrd="0" presId="urn:microsoft.com/office/officeart/2005/8/layout/hierarchy2"/>
    <dgm:cxn modelId="{116E377F-9FB2-40A0-8D79-9B110280B04B}" type="presOf" srcId="{73B6E195-82FE-4450-BA36-F23A4E9DA650}" destId="{75A04CD1-9575-460A-88E6-6EEC5033D732}" srcOrd="0" destOrd="0" presId="urn:microsoft.com/office/officeart/2005/8/layout/hierarchy2"/>
    <dgm:cxn modelId="{C30B9589-2894-4525-B801-0671BD7F8649}" srcId="{E7D15179-90B1-41F8-AD2A-DD6F08C5AF37}" destId="{7D4EC1A5-BBC1-49E1-9C50-E8F9FF8F06E4}" srcOrd="0" destOrd="0" parTransId="{35947D8D-7952-4D56-913D-1FFF5C93E0C2}" sibTransId="{A09AB0E8-224C-4443-8756-7EB0999619B4}"/>
    <dgm:cxn modelId="{485BAA6C-51A3-404A-B345-64255ED6299F}" type="presOf" srcId="{2C5E4C24-5ED2-42F7-AB7B-CB8FAFAE95D0}" destId="{28FC30E0-6681-43D0-B996-C086A0672F63}" srcOrd="1" destOrd="0" presId="urn:microsoft.com/office/officeart/2005/8/layout/hierarchy2"/>
    <dgm:cxn modelId="{8CFF9443-18E1-4C47-9053-0A006F0E68E6}" srcId="{DD0FB5B8-D16A-47D6-AC99-277744EFA3B8}" destId="{F7A72273-95E2-4C9A-9585-545FE4A63628}" srcOrd="7" destOrd="0" parTransId="{79646186-FABE-417D-AB6D-713D90BA8D3E}" sibTransId="{5EA37DF7-C201-40A1-87F3-D643E0831BD4}"/>
    <dgm:cxn modelId="{2D613BDA-7F3C-4748-A641-031C716F674F}" type="presOf" srcId="{FD351BD6-8BF1-4ECE-95E2-EB0B594FAA9D}" destId="{19E273C4-F0AD-4F1D-B0E4-6F64DEE60A36}" srcOrd="1" destOrd="0" presId="urn:microsoft.com/office/officeart/2005/8/layout/hierarchy2"/>
    <dgm:cxn modelId="{750BF348-0F5E-4EFF-99C7-FBC576C7F54E}" type="presOf" srcId="{6DCD02BF-75AA-43ED-B2DB-18DC3F5FDC61}" destId="{08D57245-351B-4C2F-8962-5A2F0CA01B0E}" srcOrd="0" destOrd="0" presId="urn:microsoft.com/office/officeart/2005/8/layout/hierarchy2"/>
    <dgm:cxn modelId="{76D41BA0-6602-4A87-8722-ADBCEE58C851}" srcId="{DD0FB5B8-D16A-47D6-AC99-277744EFA3B8}" destId="{48113AAB-CE84-41FD-88C4-7F093DCC4B77}" srcOrd="1" destOrd="0" parTransId="{A7983202-F29E-49C6-B10B-F1ADF7BCDBEC}" sibTransId="{99D5F6A1-C38A-46F0-B590-CB66ADD6C793}"/>
    <dgm:cxn modelId="{4590AC84-75D9-435E-A275-102C4771DCC7}" type="presOf" srcId="{5F524A02-BFD8-410C-A146-2EEBF29EF542}" destId="{32B704C5-8D0B-46B2-9858-CA105D57F7C7}" srcOrd="0" destOrd="0" presId="urn:microsoft.com/office/officeart/2005/8/layout/hierarchy2"/>
    <dgm:cxn modelId="{361C9FE4-9098-46F5-8BAB-BAB0A1E98AAF}" type="presOf" srcId="{9AE24D77-C1DB-4800-BE5F-2CCEC4DE6AE9}" destId="{87470F3E-ED60-46B9-BF56-4FED8235ADB8}" srcOrd="0" destOrd="0" presId="urn:microsoft.com/office/officeart/2005/8/layout/hierarchy2"/>
    <dgm:cxn modelId="{8A88CF1E-817D-456E-9973-40B8A16C58E2}" type="presOf" srcId="{25E6FB96-2565-4BBB-9571-A9DC98F4AC1B}" destId="{B1E1A4FC-A0ED-4EE1-A832-E90F14D4851F}" srcOrd="0" destOrd="0" presId="urn:microsoft.com/office/officeart/2005/8/layout/hierarchy2"/>
    <dgm:cxn modelId="{3D9F147D-4D44-4A4D-80C9-83950AD95DC1}" type="presOf" srcId="{C00C79AC-E768-48AA-B6F3-4A539EB42C89}" destId="{5413AEAE-BFBB-4908-8A09-2FCDBBB1ACA9}" srcOrd="1" destOrd="0" presId="urn:microsoft.com/office/officeart/2005/8/layout/hierarchy2"/>
    <dgm:cxn modelId="{2AF10339-E509-4063-B414-75CDF1C82AB0}" srcId="{A09B4274-E4D1-48EA-A6EB-E4925E271277}" destId="{BA24A6BF-75B0-42E6-8656-823964F43EAA}" srcOrd="4" destOrd="0" parTransId="{A75518F3-41FB-4436-9A14-3F691942F702}" sibTransId="{6DFF769E-EFE6-4C4F-BF49-43B2418985D5}"/>
    <dgm:cxn modelId="{44E65A25-FE95-4CD6-B67F-6056BE0987A4}" type="presOf" srcId="{D7827D7B-C953-4CCB-8AB3-495E612E956E}" destId="{3DBDD055-65A3-4FDE-BD2E-B2D7FAAEBE58}" srcOrd="1" destOrd="0" presId="urn:microsoft.com/office/officeart/2005/8/layout/hierarchy2"/>
    <dgm:cxn modelId="{A88675EE-42F3-46C7-A626-85E94D4BDE15}" type="presOf" srcId="{0EBE7DC3-86F8-480A-B109-ECFE4B64F344}" destId="{EA42F62A-D5A6-4404-9E94-85C153D0D15E}" srcOrd="0" destOrd="0" presId="urn:microsoft.com/office/officeart/2005/8/layout/hierarchy2"/>
    <dgm:cxn modelId="{A5EA1B6A-0085-4FC3-82FD-C363D9019680}" type="presOf" srcId="{1BDAA5F3-73F0-4F03-8F6D-EEBC47BAAE14}" destId="{F20409E6-C3E8-4633-924D-CAB6CE54EB1E}" srcOrd="0" destOrd="0" presId="urn:microsoft.com/office/officeart/2005/8/layout/hierarchy2"/>
    <dgm:cxn modelId="{D909945A-149A-4DA6-A53D-5A0478E768A8}" type="presOf" srcId="{840D35C5-E0BE-4CDB-A22B-4046E0A7E580}" destId="{E0AA7889-375E-4C06-B20C-27073A073579}" srcOrd="0" destOrd="0" presId="urn:microsoft.com/office/officeart/2005/8/layout/hierarchy2"/>
    <dgm:cxn modelId="{F2E34B7C-EAB2-4DF4-9E3F-FCBA6FAE7EB1}" type="presOf" srcId="{E00379A0-0645-4549-8FEA-246276DC1ACA}" destId="{7A25D9E2-764C-4B7B-8C63-40761F088713}" srcOrd="1" destOrd="0" presId="urn:microsoft.com/office/officeart/2005/8/layout/hierarchy2"/>
    <dgm:cxn modelId="{06A2A55C-2BCC-40BB-892B-30C1149CE0F8}" type="presOf" srcId="{C417DE77-A096-4598-9D28-19338356F1E0}" destId="{4AEA9A83-2525-4398-BA22-A68E4326F1FB}" srcOrd="0" destOrd="0" presId="urn:microsoft.com/office/officeart/2005/8/layout/hierarchy2"/>
    <dgm:cxn modelId="{D09A414A-115C-4544-8C92-F82D03F744A5}" type="presOf" srcId="{BA24A6BF-75B0-42E6-8656-823964F43EAA}" destId="{ABC29452-02E0-46E3-ACF8-D8EC5C3E2E4D}" srcOrd="0" destOrd="0" presId="urn:microsoft.com/office/officeart/2005/8/layout/hierarchy2"/>
    <dgm:cxn modelId="{C480D2AA-501C-4E0A-BC90-6BFF6A667EB1}" type="presOf" srcId="{167C654B-7C59-4A54-BCF9-4226DD8B44EC}" destId="{51A445FB-8342-428A-850B-363594599C4B}" srcOrd="0" destOrd="0" presId="urn:microsoft.com/office/officeart/2005/8/layout/hierarchy2"/>
    <dgm:cxn modelId="{1D120E51-A90F-45DE-83E1-DA8EAE190E4E}" type="presOf" srcId="{37A012EE-FF0D-49BE-BBF4-8D2C6BEB75EA}" destId="{8C79B530-05D7-4972-A2D3-198F6BD8A6BD}" srcOrd="1" destOrd="0" presId="urn:microsoft.com/office/officeart/2005/8/layout/hierarchy2"/>
    <dgm:cxn modelId="{C3DF29A4-7A08-4CF2-BEB1-C602E4219ADB}" type="presOf" srcId="{5B6582C7-0C89-4EBA-9594-2EB367093945}" destId="{90EB8515-4BAF-4D6D-B5B9-B2AB82B50D9A}" srcOrd="1" destOrd="0" presId="urn:microsoft.com/office/officeart/2005/8/layout/hierarchy2"/>
    <dgm:cxn modelId="{ABBDBBE2-4ED0-4D35-879B-891C84DE8674}" srcId="{ECEFEBE6-7CB2-42F1-95B9-61F8B0819F75}" destId="{19078CA7-105B-4FBC-836F-F9D435391C3D}" srcOrd="0" destOrd="0" parTransId="{E787BBA5-EAF7-4784-B6D8-F3698F389F01}" sibTransId="{CE138B72-4EBB-4D6D-8BCB-9CAD1C30B43E}"/>
    <dgm:cxn modelId="{CCBE1950-00BF-4EFE-96DD-22C6B06E1FA0}" srcId="{A09B4274-E4D1-48EA-A6EB-E4925E271277}" destId="{C417DE77-A096-4598-9D28-19338356F1E0}" srcOrd="1" destOrd="0" parTransId="{25E6FB96-2565-4BBB-9571-A9DC98F4AC1B}" sibTransId="{171079F1-86BC-4E53-AC64-BBFC46656285}"/>
    <dgm:cxn modelId="{CF156D5C-3435-4CF0-A617-3A5B9B060C00}" type="presOf" srcId="{C00C79AC-E768-48AA-B6F3-4A539EB42C89}" destId="{1617723F-CF3A-4C0B-B997-00B60767EFAA}" srcOrd="0" destOrd="0" presId="urn:microsoft.com/office/officeart/2005/8/layout/hierarchy2"/>
    <dgm:cxn modelId="{22F38DA8-D928-46DE-BF9A-22ABE296DAAE}" srcId="{DD0FB5B8-D16A-47D6-AC99-277744EFA3B8}" destId="{6DCD02BF-75AA-43ED-B2DB-18DC3F5FDC61}" srcOrd="10" destOrd="0" parTransId="{68A1EB41-DEC7-4BD1-BE3D-79FAA46DC197}" sibTransId="{8C8809CA-9E5B-4DC4-863B-F4C1CFBDEDA4}"/>
    <dgm:cxn modelId="{AF80D414-DFB6-478D-B4D2-4B55FC70E82B}" srcId="{19078CA7-105B-4FBC-836F-F9D435391C3D}" destId="{DD0FB5B8-D16A-47D6-AC99-277744EFA3B8}" srcOrd="0" destOrd="0" parTransId="{C00C79AC-E768-48AA-B6F3-4A539EB42C89}" sibTransId="{832F413B-6649-4027-BEB2-63822EBE01D5}"/>
    <dgm:cxn modelId="{A25631D1-D6BE-4852-8A7E-A1D28BFF8CDC}" srcId="{DD0FB5B8-D16A-47D6-AC99-277744EFA3B8}" destId="{D030A59E-1022-444B-B75F-A63BA0622FEE}" srcOrd="5" destOrd="0" parTransId="{2B7DF6FA-53B6-4665-B217-1009C583469B}" sibTransId="{E9448A03-5FC4-46A2-8FA7-7BEFA7878502}"/>
    <dgm:cxn modelId="{4B22F064-F264-41C0-A9BD-AA1B653998EB}" type="presOf" srcId="{A7983202-F29E-49C6-B10B-F1ADF7BCDBEC}" destId="{E7B5CE33-E6CB-4DCF-809E-ABE175CD67E6}" srcOrd="1" destOrd="0" presId="urn:microsoft.com/office/officeart/2005/8/layout/hierarchy2"/>
    <dgm:cxn modelId="{24AB87E6-352A-4ACE-9412-EDB703CF3AF7}" type="presOf" srcId="{68A1EB41-DEC7-4BD1-BE3D-79FAA46DC197}" destId="{A4129BB6-7004-4236-BEAD-B0A6A73C3675}" srcOrd="0" destOrd="0" presId="urn:microsoft.com/office/officeart/2005/8/layout/hierarchy2"/>
    <dgm:cxn modelId="{56423060-4C8D-4477-B354-6F397D2E0E7B}" type="presOf" srcId="{68A1EB41-DEC7-4BD1-BE3D-79FAA46DC197}" destId="{0187478A-6D73-465D-985D-D9A8B222EAC9}" srcOrd="1" destOrd="0" presId="urn:microsoft.com/office/officeart/2005/8/layout/hierarchy2"/>
    <dgm:cxn modelId="{F0E8F2D3-0784-49A6-9200-CBCE81986FB5}" type="presOf" srcId="{F7A72273-95E2-4C9A-9585-545FE4A63628}" destId="{7F4C0481-2598-4FA7-A652-DE0BD26AA7E2}" srcOrd="0" destOrd="0" presId="urn:microsoft.com/office/officeart/2005/8/layout/hierarchy2"/>
    <dgm:cxn modelId="{B8B63118-6DEC-4730-A77C-69C99078E82D}" type="presParOf" srcId="{2FE8FAE9-E070-4F04-996F-0B362274B292}" destId="{13AED2D2-97B5-4E3E-BF43-7C69A8E591AB}" srcOrd="0" destOrd="0" presId="urn:microsoft.com/office/officeart/2005/8/layout/hierarchy2"/>
    <dgm:cxn modelId="{28F217C9-DEAC-4382-8182-EA4DDC26D061}" type="presParOf" srcId="{13AED2D2-97B5-4E3E-BF43-7C69A8E591AB}" destId="{21A15F00-5D0D-45A2-B649-BDC4A702BC8C}" srcOrd="0" destOrd="0" presId="urn:microsoft.com/office/officeart/2005/8/layout/hierarchy2"/>
    <dgm:cxn modelId="{598D54CF-BAAA-423F-9BF5-34BAAAFBA106}" type="presParOf" srcId="{13AED2D2-97B5-4E3E-BF43-7C69A8E591AB}" destId="{5A3CF000-1676-4D3A-84E0-D5F00F1E8F94}" srcOrd="1" destOrd="0" presId="urn:microsoft.com/office/officeart/2005/8/layout/hierarchy2"/>
    <dgm:cxn modelId="{FEB9411B-5722-4654-9B64-04132F0B6D4E}" type="presParOf" srcId="{5A3CF000-1676-4D3A-84E0-D5F00F1E8F94}" destId="{5FE9851F-7CD4-47D2-BA8B-6C152FF1E9BC}" srcOrd="0" destOrd="0" presId="urn:microsoft.com/office/officeart/2005/8/layout/hierarchy2"/>
    <dgm:cxn modelId="{F471EF2E-378C-4B40-8B6D-EEF2E1B77218}" type="presParOf" srcId="{5FE9851F-7CD4-47D2-BA8B-6C152FF1E9BC}" destId="{4F85B544-CAAA-4B36-B23A-18D75446FBF1}" srcOrd="0" destOrd="0" presId="urn:microsoft.com/office/officeart/2005/8/layout/hierarchy2"/>
    <dgm:cxn modelId="{AB6884CC-D79B-4F1E-B3CC-D5831D003402}" type="presParOf" srcId="{5A3CF000-1676-4D3A-84E0-D5F00F1E8F94}" destId="{509E2262-BD44-4055-B058-CC92C97936A6}" srcOrd="1" destOrd="0" presId="urn:microsoft.com/office/officeart/2005/8/layout/hierarchy2"/>
    <dgm:cxn modelId="{B465881C-E7DD-4658-B59D-BF3F2703BD2D}" type="presParOf" srcId="{509E2262-BD44-4055-B058-CC92C97936A6}" destId="{51A445FB-8342-428A-850B-363594599C4B}" srcOrd="0" destOrd="0" presId="urn:microsoft.com/office/officeart/2005/8/layout/hierarchy2"/>
    <dgm:cxn modelId="{D3DD8076-6530-4ED5-A4A7-558BB677555E}" type="presParOf" srcId="{509E2262-BD44-4055-B058-CC92C97936A6}" destId="{12DBA29F-06A0-47F8-9DF6-A0C2274EEB20}" srcOrd="1" destOrd="0" presId="urn:microsoft.com/office/officeart/2005/8/layout/hierarchy2"/>
    <dgm:cxn modelId="{B6983EF2-B8DA-4D57-B5BE-CB328948E669}" type="presParOf" srcId="{12DBA29F-06A0-47F8-9DF6-A0C2274EEB20}" destId="{093AF5C2-ECC1-4FFA-B917-73C9FFDE3FE0}" srcOrd="0" destOrd="0" presId="urn:microsoft.com/office/officeart/2005/8/layout/hierarchy2"/>
    <dgm:cxn modelId="{95AA50B8-B1B9-4273-ADA3-CF0C87C9D718}" type="presParOf" srcId="{093AF5C2-ECC1-4FFA-B917-73C9FFDE3FE0}" destId="{8C79B530-05D7-4972-A2D3-198F6BD8A6BD}" srcOrd="0" destOrd="0" presId="urn:microsoft.com/office/officeart/2005/8/layout/hierarchy2"/>
    <dgm:cxn modelId="{E9AE0EF4-8025-45EE-AAD7-D0D5D7056E45}" type="presParOf" srcId="{12DBA29F-06A0-47F8-9DF6-A0C2274EEB20}" destId="{B9DCBC0A-F378-4238-833A-FFEF8293E5B1}" srcOrd="1" destOrd="0" presId="urn:microsoft.com/office/officeart/2005/8/layout/hierarchy2"/>
    <dgm:cxn modelId="{EB7C370A-5478-4483-939A-313EDE1908BB}" type="presParOf" srcId="{B9DCBC0A-F378-4238-833A-FFEF8293E5B1}" destId="{2FFBFB5D-CDF0-48B3-A345-48048622EDA6}" srcOrd="0" destOrd="0" presId="urn:microsoft.com/office/officeart/2005/8/layout/hierarchy2"/>
    <dgm:cxn modelId="{CFA65536-C17B-4519-ACA1-94C5652965E8}" type="presParOf" srcId="{B9DCBC0A-F378-4238-833A-FFEF8293E5B1}" destId="{CFC9F80F-3027-409A-A7D9-7E1D6D9863EE}" srcOrd="1" destOrd="0" presId="urn:microsoft.com/office/officeart/2005/8/layout/hierarchy2"/>
    <dgm:cxn modelId="{2D6D3606-29C3-4B38-A394-DD5026A03F35}" type="presParOf" srcId="{CFC9F80F-3027-409A-A7D9-7E1D6D9863EE}" destId="{4C336D3E-65CB-4F3C-BDA7-F818A114560A}" srcOrd="0" destOrd="0" presId="urn:microsoft.com/office/officeart/2005/8/layout/hierarchy2"/>
    <dgm:cxn modelId="{164325F6-DB89-45AC-B801-BDCD961DA606}" type="presParOf" srcId="{4C336D3E-65CB-4F3C-BDA7-F818A114560A}" destId="{E3E33192-7B87-4958-B2FC-03343B74BC0B}" srcOrd="0" destOrd="0" presId="urn:microsoft.com/office/officeart/2005/8/layout/hierarchy2"/>
    <dgm:cxn modelId="{1EA1521F-CE69-46AD-A7B9-F707D6CBBD13}" type="presParOf" srcId="{CFC9F80F-3027-409A-A7D9-7E1D6D9863EE}" destId="{3E68B9F2-4638-435F-BCE8-E091FF53E763}" srcOrd="1" destOrd="0" presId="urn:microsoft.com/office/officeart/2005/8/layout/hierarchy2"/>
    <dgm:cxn modelId="{8A0369D3-4207-495F-B7B2-5E6E5D14BAC6}" type="presParOf" srcId="{3E68B9F2-4638-435F-BCE8-E091FF53E763}" destId="{EF8B7834-389A-4093-B159-B8AE1F247C2C}" srcOrd="0" destOrd="0" presId="urn:microsoft.com/office/officeart/2005/8/layout/hierarchy2"/>
    <dgm:cxn modelId="{9017F1DB-9205-4D2C-B816-F98EBE003F5F}" type="presParOf" srcId="{3E68B9F2-4638-435F-BCE8-E091FF53E763}" destId="{F4147D88-76E0-4FCA-B34C-93C47E1E40D2}" srcOrd="1" destOrd="0" presId="urn:microsoft.com/office/officeart/2005/8/layout/hierarchy2"/>
    <dgm:cxn modelId="{C06EC6BC-643A-4B27-9CED-9F9D927FB1B1}" type="presParOf" srcId="{F4147D88-76E0-4FCA-B34C-93C47E1E40D2}" destId="{1617723F-CF3A-4C0B-B997-00B60767EFAA}" srcOrd="0" destOrd="0" presId="urn:microsoft.com/office/officeart/2005/8/layout/hierarchy2"/>
    <dgm:cxn modelId="{147F7FC9-9084-472E-9DC8-B5C0D1FF4010}" type="presParOf" srcId="{1617723F-CF3A-4C0B-B997-00B60767EFAA}" destId="{5413AEAE-BFBB-4908-8A09-2FCDBBB1ACA9}" srcOrd="0" destOrd="0" presId="urn:microsoft.com/office/officeart/2005/8/layout/hierarchy2"/>
    <dgm:cxn modelId="{EF2769A1-F964-4D64-952A-2A43F031C158}" type="presParOf" srcId="{F4147D88-76E0-4FCA-B34C-93C47E1E40D2}" destId="{77AF58EF-C5A2-4B44-A79F-0B829DAC9ABE}" srcOrd="1" destOrd="0" presId="urn:microsoft.com/office/officeart/2005/8/layout/hierarchy2"/>
    <dgm:cxn modelId="{E507AC9A-31FB-469A-AED9-5A5C6C6FA827}" type="presParOf" srcId="{77AF58EF-C5A2-4B44-A79F-0B829DAC9ABE}" destId="{32CFA297-2166-40E6-95EC-ABC79D67902C}" srcOrd="0" destOrd="0" presId="urn:microsoft.com/office/officeart/2005/8/layout/hierarchy2"/>
    <dgm:cxn modelId="{2CC6A924-A66A-482F-A291-BEBFEC209055}" type="presParOf" srcId="{77AF58EF-C5A2-4B44-A79F-0B829DAC9ABE}" destId="{38B5870D-E990-4ABA-AAE5-F4B318C68149}" srcOrd="1" destOrd="0" presId="urn:microsoft.com/office/officeart/2005/8/layout/hierarchy2"/>
    <dgm:cxn modelId="{E9E13BD2-428B-49EB-BB1E-A8D1E66996AF}" type="presParOf" srcId="{38B5870D-E990-4ABA-AAE5-F4B318C68149}" destId="{270ED5D1-D3F5-4776-B8D3-89615F0A730C}" srcOrd="0" destOrd="0" presId="urn:microsoft.com/office/officeart/2005/8/layout/hierarchy2"/>
    <dgm:cxn modelId="{B79B7DA0-F0D7-4DAC-99E2-EA0E25B431D7}" type="presParOf" srcId="{270ED5D1-D3F5-4776-B8D3-89615F0A730C}" destId="{3DBDD055-65A3-4FDE-BD2E-B2D7FAAEBE58}" srcOrd="0" destOrd="0" presId="urn:microsoft.com/office/officeart/2005/8/layout/hierarchy2"/>
    <dgm:cxn modelId="{415B932B-0AD9-40D9-8C98-B112F02181F0}" type="presParOf" srcId="{38B5870D-E990-4ABA-AAE5-F4B318C68149}" destId="{0031EA30-52AA-49E1-B61F-4E665E61F9A6}" srcOrd="1" destOrd="0" presId="urn:microsoft.com/office/officeart/2005/8/layout/hierarchy2"/>
    <dgm:cxn modelId="{7936E6C7-F19E-4BC3-B6B6-31E81104C5B2}" type="presParOf" srcId="{0031EA30-52AA-49E1-B61F-4E665E61F9A6}" destId="{7FDA0AFA-5FA2-443E-B258-33DD43783DBB}" srcOrd="0" destOrd="0" presId="urn:microsoft.com/office/officeart/2005/8/layout/hierarchy2"/>
    <dgm:cxn modelId="{4A826B84-0924-47C0-8843-C920056F96C8}" type="presParOf" srcId="{0031EA30-52AA-49E1-B61F-4E665E61F9A6}" destId="{87944DF5-E105-4710-B09B-AD0CEBCD6A23}" srcOrd="1" destOrd="0" presId="urn:microsoft.com/office/officeart/2005/8/layout/hierarchy2"/>
    <dgm:cxn modelId="{2BAE34E8-8027-47A7-B6D1-CA9233F9AF17}" type="presParOf" srcId="{38B5870D-E990-4ABA-AAE5-F4B318C68149}" destId="{52556E64-857B-469B-BF77-1959848FFD1D}" srcOrd="2" destOrd="0" presId="urn:microsoft.com/office/officeart/2005/8/layout/hierarchy2"/>
    <dgm:cxn modelId="{AD26904D-8D28-4F0B-94F9-E5C43D4AF0CF}" type="presParOf" srcId="{52556E64-857B-469B-BF77-1959848FFD1D}" destId="{E7B5CE33-E6CB-4DCF-809E-ABE175CD67E6}" srcOrd="0" destOrd="0" presId="urn:microsoft.com/office/officeart/2005/8/layout/hierarchy2"/>
    <dgm:cxn modelId="{9558C4BC-E520-42AB-AB59-C7000B34A3AF}" type="presParOf" srcId="{38B5870D-E990-4ABA-AAE5-F4B318C68149}" destId="{B1EB51E4-2B81-458D-BB3A-30DE94ACA8E0}" srcOrd="3" destOrd="0" presId="urn:microsoft.com/office/officeart/2005/8/layout/hierarchy2"/>
    <dgm:cxn modelId="{A4B41716-7F85-4EB2-89DC-B76347460BED}" type="presParOf" srcId="{B1EB51E4-2B81-458D-BB3A-30DE94ACA8E0}" destId="{B98A2649-8127-4CBC-999B-4C7DD40CD2BC}" srcOrd="0" destOrd="0" presId="urn:microsoft.com/office/officeart/2005/8/layout/hierarchy2"/>
    <dgm:cxn modelId="{5B4A3F52-D791-4D2A-B5D1-522959CC8F35}" type="presParOf" srcId="{B1EB51E4-2B81-458D-BB3A-30DE94ACA8E0}" destId="{04E28722-F45C-4B3C-979B-21BCD7CEBFDB}" srcOrd="1" destOrd="0" presId="urn:microsoft.com/office/officeart/2005/8/layout/hierarchy2"/>
    <dgm:cxn modelId="{7AEF1887-B1BE-4B7A-99BE-7D728CB330AD}" type="presParOf" srcId="{38B5870D-E990-4ABA-AAE5-F4B318C68149}" destId="{A8648BD0-4944-404B-8AC5-636DF45834FE}" srcOrd="4" destOrd="0" presId="urn:microsoft.com/office/officeart/2005/8/layout/hierarchy2"/>
    <dgm:cxn modelId="{83EEAB7D-C93C-438B-9146-21AEF434D270}" type="presParOf" srcId="{A8648BD0-4944-404B-8AC5-636DF45834FE}" destId="{1F8A8804-CCD2-409C-B472-ECDCCB35EE71}" srcOrd="0" destOrd="0" presId="urn:microsoft.com/office/officeart/2005/8/layout/hierarchy2"/>
    <dgm:cxn modelId="{7E093528-8A87-4A61-94E0-6390FC622195}" type="presParOf" srcId="{38B5870D-E990-4ABA-AAE5-F4B318C68149}" destId="{4FAB3E7C-CBBC-4322-B065-BE2A3CD794AA}" srcOrd="5" destOrd="0" presId="urn:microsoft.com/office/officeart/2005/8/layout/hierarchy2"/>
    <dgm:cxn modelId="{6C612A53-B8E2-4DEB-BC1B-B34FB89F60C2}" type="presParOf" srcId="{4FAB3E7C-CBBC-4322-B065-BE2A3CD794AA}" destId="{86F3AAC8-F7D1-45BF-8C95-841CCDC9934C}" srcOrd="0" destOrd="0" presId="urn:microsoft.com/office/officeart/2005/8/layout/hierarchy2"/>
    <dgm:cxn modelId="{0871661A-9E19-4634-B38F-9E9541D39D5D}" type="presParOf" srcId="{4FAB3E7C-CBBC-4322-B065-BE2A3CD794AA}" destId="{E0199D46-A293-4611-9374-AD71BFBD8BA9}" srcOrd="1" destOrd="0" presId="urn:microsoft.com/office/officeart/2005/8/layout/hierarchy2"/>
    <dgm:cxn modelId="{45AA8425-9AAE-49A4-92CD-D3101FE3EBBD}" type="presParOf" srcId="{38B5870D-E990-4ABA-AAE5-F4B318C68149}" destId="{2D31DCE3-BE38-4E26-9D5D-765C2DDC5F9B}" srcOrd="6" destOrd="0" presId="urn:microsoft.com/office/officeart/2005/8/layout/hierarchy2"/>
    <dgm:cxn modelId="{CEAEB8D0-6574-4D10-B457-8D0789EE86B7}" type="presParOf" srcId="{2D31DCE3-BE38-4E26-9D5D-765C2DDC5F9B}" destId="{19E273C4-F0AD-4F1D-B0E4-6F64DEE60A36}" srcOrd="0" destOrd="0" presId="urn:microsoft.com/office/officeart/2005/8/layout/hierarchy2"/>
    <dgm:cxn modelId="{99FB6567-F981-458D-864F-2A35862284C6}" type="presParOf" srcId="{38B5870D-E990-4ABA-AAE5-F4B318C68149}" destId="{5851DEFA-79AA-451F-A07E-75504AC9C9AC}" srcOrd="7" destOrd="0" presId="urn:microsoft.com/office/officeart/2005/8/layout/hierarchy2"/>
    <dgm:cxn modelId="{AB9CA429-F1BC-4139-ABEF-1E1A4C4BFEDD}" type="presParOf" srcId="{5851DEFA-79AA-451F-A07E-75504AC9C9AC}" destId="{8617FFC0-F4AC-4912-8AA4-1B4A061672BE}" srcOrd="0" destOrd="0" presId="urn:microsoft.com/office/officeart/2005/8/layout/hierarchy2"/>
    <dgm:cxn modelId="{FABAFED0-E90C-4214-AF46-A7B39A193ADF}" type="presParOf" srcId="{5851DEFA-79AA-451F-A07E-75504AC9C9AC}" destId="{1F288D8B-BD14-4F46-AB33-974076E2D166}" srcOrd="1" destOrd="0" presId="urn:microsoft.com/office/officeart/2005/8/layout/hierarchy2"/>
    <dgm:cxn modelId="{7E65C902-6CDA-42AB-921B-C971C3A3D177}" type="presParOf" srcId="{38B5870D-E990-4ABA-AAE5-F4B318C68149}" destId="{66DFD9C6-AD9C-4782-86F2-5142A148637E}" srcOrd="8" destOrd="0" presId="urn:microsoft.com/office/officeart/2005/8/layout/hierarchy2"/>
    <dgm:cxn modelId="{C1B59AA0-CB31-41D1-A086-3D6FFE4CA253}" type="presParOf" srcId="{66DFD9C6-AD9C-4782-86F2-5142A148637E}" destId="{BF184FF1-1386-4CB8-B219-E2FB39B204FD}" srcOrd="0" destOrd="0" presId="urn:microsoft.com/office/officeart/2005/8/layout/hierarchy2"/>
    <dgm:cxn modelId="{920033DC-AE11-4CB9-8D1A-BCF1447DC815}" type="presParOf" srcId="{38B5870D-E990-4ABA-AAE5-F4B318C68149}" destId="{6D85BEBB-AFFD-48AB-AA06-761A80143873}" srcOrd="9" destOrd="0" presId="urn:microsoft.com/office/officeart/2005/8/layout/hierarchy2"/>
    <dgm:cxn modelId="{16E3B62B-63B4-4867-8A66-15385D19C9AB}" type="presParOf" srcId="{6D85BEBB-AFFD-48AB-AA06-761A80143873}" destId="{8A956BFB-7828-49A7-9855-6D9C70A83E64}" srcOrd="0" destOrd="0" presId="urn:microsoft.com/office/officeart/2005/8/layout/hierarchy2"/>
    <dgm:cxn modelId="{7E3B25AC-155F-4FAF-8B1A-8BE19481F3B5}" type="presParOf" srcId="{6D85BEBB-AFFD-48AB-AA06-761A80143873}" destId="{EED6ABB4-F7EA-41D3-8066-334BC728BC8A}" srcOrd="1" destOrd="0" presId="urn:microsoft.com/office/officeart/2005/8/layout/hierarchy2"/>
    <dgm:cxn modelId="{123DEE0B-2D6E-48F5-9D7A-759883568E84}" type="presParOf" srcId="{38B5870D-E990-4ABA-AAE5-F4B318C68149}" destId="{4CA4DC66-F092-4BA1-B952-9840514FA423}" srcOrd="10" destOrd="0" presId="urn:microsoft.com/office/officeart/2005/8/layout/hierarchy2"/>
    <dgm:cxn modelId="{99410397-AABF-4E99-9AF5-9940985B8BE0}" type="presParOf" srcId="{4CA4DC66-F092-4BA1-B952-9840514FA423}" destId="{F52B2141-FFA5-4068-81EA-350BE9C37948}" srcOrd="0" destOrd="0" presId="urn:microsoft.com/office/officeart/2005/8/layout/hierarchy2"/>
    <dgm:cxn modelId="{BEF8DEA7-DCC8-4117-B7D2-0CE305AF5930}" type="presParOf" srcId="{38B5870D-E990-4ABA-AAE5-F4B318C68149}" destId="{264E1952-5494-4144-8AC0-A4F5DB307E97}" srcOrd="11" destOrd="0" presId="urn:microsoft.com/office/officeart/2005/8/layout/hierarchy2"/>
    <dgm:cxn modelId="{1EB1B2AB-CAE2-4D9B-A44F-8FD2A2517C5D}" type="presParOf" srcId="{264E1952-5494-4144-8AC0-A4F5DB307E97}" destId="{37E7DA2F-73BC-4244-B510-7B3F8004AC4C}" srcOrd="0" destOrd="0" presId="urn:microsoft.com/office/officeart/2005/8/layout/hierarchy2"/>
    <dgm:cxn modelId="{1CF2208A-41B4-4BC8-A3FA-900FE26680CA}" type="presParOf" srcId="{264E1952-5494-4144-8AC0-A4F5DB307E97}" destId="{417E4B1C-F60F-4E50-A45A-B748677D8D87}" srcOrd="1" destOrd="0" presId="urn:microsoft.com/office/officeart/2005/8/layout/hierarchy2"/>
    <dgm:cxn modelId="{CD6FED53-AAD3-4F41-9667-02EF1AD9B7F5}" type="presParOf" srcId="{38B5870D-E990-4ABA-AAE5-F4B318C68149}" destId="{B347EAE6-532F-43CF-9CF3-48CE8A147F0B}" srcOrd="12" destOrd="0" presId="urn:microsoft.com/office/officeart/2005/8/layout/hierarchy2"/>
    <dgm:cxn modelId="{764A8644-A95A-4209-B619-80F163AF538D}" type="presParOf" srcId="{B347EAE6-532F-43CF-9CF3-48CE8A147F0B}" destId="{D8461AEB-46B8-4868-81EF-685368D49059}" srcOrd="0" destOrd="0" presId="urn:microsoft.com/office/officeart/2005/8/layout/hierarchy2"/>
    <dgm:cxn modelId="{F1077935-21F5-480C-B652-66E50EBD8358}" type="presParOf" srcId="{38B5870D-E990-4ABA-AAE5-F4B318C68149}" destId="{9993A7B6-0FEB-4CA6-A23B-0949A0B41C46}" srcOrd="13" destOrd="0" presId="urn:microsoft.com/office/officeart/2005/8/layout/hierarchy2"/>
    <dgm:cxn modelId="{456A33F2-58EE-405E-B3EE-BD2EC84C52AF}" type="presParOf" srcId="{9993A7B6-0FEB-4CA6-A23B-0949A0B41C46}" destId="{267E59A8-61B4-4046-AC85-F6C12A31DF6B}" srcOrd="0" destOrd="0" presId="urn:microsoft.com/office/officeart/2005/8/layout/hierarchy2"/>
    <dgm:cxn modelId="{8C75FF1E-471F-4CF7-A995-3374A4860282}" type="presParOf" srcId="{9993A7B6-0FEB-4CA6-A23B-0949A0B41C46}" destId="{6A52C375-DB0E-46C6-A842-1CC1C59FD81C}" srcOrd="1" destOrd="0" presId="urn:microsoft.com/office/officeart/2005/8/layout/hierarchy2"/>
    <dgm:cxn modelId="{73E76705-450A-4C2F-83DF-88B3B327E90D}" type="presParOf" srcId="{38B5870D-E990-4ABA-AAE5-F4B318C68149}" destId="{D7D863F0-0F81-45F4-A20A-A0C6AC8AF839}" srcOrd="14" destOrd="0" presId="urn:microsoft.com/office/officeart/2005/8/layout/hierarchy2"/>
    <dgm:cxn modelId="{6B15C331-6E50-4E0E-A356-FF76BF4B0F3D}" type="presParOf" srcId="{D7D863F0-0F81-45F4-A20A-A0C6AC8AF839}" destId="{99EE24D1-D05C-4924-988F-501FB419B370}" srcOrd="0" destOrd="0" presId="urn:microsoft.com/office/officeart/2005/8/layout/hierarchy2"/>
    <dgm:cxn modelId="{96DE140E-C0AB-40A9-8362-E205FF1DC97A}" type="presParOf" srcId="{38B5870D-E990-4ABA-AAE5-F4B318C68149}" destId="{8F11B89C-C132-4015-9106-AD9935B28CBE}" srcOrd="15" destOrd="0" presId="urn:microsoft.com/office/officeart/2005/8/layout/hierarchy2"/>
    <dgm:cxn modelId="{1D1AA6B3-B8AF-4C6A-B34A-5E3A4E37C6DA}" type="presParOf" srcId="{8F11B89C-C132-4015-9106-AD9935B28CBE}" destId="{7F4C0481-2598-4FA7-A652-DE0BD26AA7E2}" srcOrd="0" destOrd="0" presId="urn:microsoft.com/office/officeart/2005/8/layout/hierarchy2"/>
    <dgm:cxn modelId="{283938D0-E763-4570-B39D-0609B9EC098B}" type="presParOf" srcId="{8F11B89C-C132-4015-9106-AD9935B28CBE}" destId="{1F10763F-ECC7-4BB3-8E05-995E0D606B54}" srcOrd="1" destOrd="0" presId="urn:microsoft.com/office/officeart/2005/8/layout/hierarchy2"/>
    <dgm:cxn modelId="{FDB22370-D4BE-4000-AE94-0AA81BD767BD}" type="presParOf" srcId="{38B5870D-E990-4ABA-AAE5-F4B318C68149}" destId="{04316890-F782-42D7-9B18-F3A8C6098848}" srcOrd="16" destOrd="0" presId="urn:microsoft.com/office/officeart/2005/8/layout/hierarchy2"/>
    <dgm:cxn modelId="{825F534B-6851-42F8-B2BF-305FF6C1F829}" type="presParOf" srcId="{04316890-F782-42D7-9B18-F3A8C6098848}" destId="{90EB8515-4BAF-4D6D-B5B9-B2AB82B50D9A}" srcOrd="0" destOrd="0" presId="urn:microsoft.com/office/officeart/2005/8/layout/hierarchy2"/>
    <dgm:cxn modelId="{ED98048D-FAB3-4370-86A3-AAC1815C2848}" type="presParOf" srcId="{38B5870D-E990-4ABA-AAE5-F4B318C68149}" destId="{F2569071-F603-4895-B971-7FCECCCF5488}" srcOrd="17" destOrd="0" presId="urn:microsoft.com/office/officeart/2005/8/layout/hierarchy2"/>
    <dgm:cxn modelId="{36336005-8B67-482E-BED3-ADABC95080B8}" type="presParOf" srcId="{F2569071-F603-4895-B971-7FCECCCF5488}" destId="{F486669B-BB7B-41A5-8DA7-BADB1FF670B3}" srcOrd="0" destOrd="0" presId="urn:microsoft.com/office/officeart/2005/8/layout/hierarchy2"/>
    <dgm:cxn modelId="{88E757AE-6EAF-4367-BC2F-0122083A33B5}" type="presParOf" srcId="{F2569071-F603-4895-B971-7FCECCCF5488}" destId="{72900B73-9C6D-4602-80FE-D43BF021BF08}" srcOrd="1" destOrd="0" presId="urn:microsoft.com/office/officeart/2005/8/layout/hierarchy2"/>
    <dgm:cxn modelId="{862F8DFD-959F-4153-AC08-E3AFD3836CAD}" type="presParOf" srcId="{38B5870D-E990-4ABA-AAE5-F4B318C68149}" destId="{CF7BB5A6-CF03-4170-9B8F-0B72D44BC437}" srcOrd="18" destOrd="0" presId="urn:microsoft.com/office/officeart/2005/8/layout/hierarchy2"/>
    <dgm:cxn modelId="{51FDEFD0-82BB-4E71-AF15-9CCCD2A5B37C}" type="presParOf" srcId="{CF7BB5A6-CF03-4170-9B8F-0B72D44BC437}" destId="{28FC30E0-6681-43D0-B996-C086A0672F63}" srcOrd="0" destOrd="0" presId="urn:microsoft.com/office/officeart/2005/8/layout/hierarchy2"/>
    <dgm:cxn modelId="{53A4E53F-4B81-480E-8D0F-2D28B3C959A4}" type="presParOf" srcId="{38B5870D-E990-4ABA-AAE5-F4B318C68149}" destId="{3B2919CB-753F-40A6-8309-887F13E96C2E}" srcOrd="19" destOrd="0" presId="urn:microsoft.com/office/officeart/2005/8/layout/hierarchy2"/>
    <dgm:cxn modelId="{A7E52CDD-A65D-4B5F-8F71-B655CF0EC820}" type="presParOf" srcId="{3B2919CB-753F-40A6-8309-887F13E96C2E}" destId="{ACD7036C-9B19-40A0-9B85-55B35E225140}" srcOrd="0" destOrd="0" presId="urn:microsoft.com/office/officeart/2005/8/layout/hierarchy2"/>
    <dgm:cxn modelId="{0F630D78-CA6C-4B9C-9A4E-FC3E026C27AA}" type="presParOf" srcId="{3B2919CB-753F-40A6-8309-887F13E96C2E}" destId="{D888130D-0250-41F1-A997-29D637F25C60}" srcOrd="1" destOrd="0" presId="urn:microsoft.com/office/officeart/2005/8/layout/hierarchy2"/>
    <dgm:cxn modelId="{0F364A0C-8ADC-46D7-AB42-82287CDF466B}" type="presParOf" srcId="{38B5870D-E990-4ABA-AAE5-F4B318C68149}" destId="{A4129BB6-7004-4236-BEAD-B0A6A73C3675}" srcOrd="20" destOrd="0" presId="urn:microsoft.com/office/officeart/2005/8/layout/hierarchy2"/>
    <dgm:cxn modelId="{6432F837-EC6D-466A-8482-A0BF2D2E17C4}" type="presParOf" srcId="{A4129BB6-7004-4236-BEAD-B0A6A73C3675}" destId="{0187478A-6D73-465D-985D-D9A8B222EAC9}" srcOrd="0" destOrd="0" presId="urn:microsoft.com/office/officeart/2005/8/layout/hierarchy2"/>
    <dgm:cxn modelId="{23D404F7-D4F0-4F79-9431-350FE5D809F6}" type="presParOf" srcId="{38B5870D-E990-4ABA-AAE5-F4B318C68149}" destId="{469231F7-65FF-4D6E-987C-5B34DCF1D0D1}" srcOrd="21" destOrd="0" presId="urn:microsoft.com/office/officeart/2005/8/layout/hierarchy2"/>
    <dgm:cxn modelId="{53BF14B3-80AA-4092-B9CC-4B8F532E2C01}" type="presParOf" srcId="{469231F7-65FF-4D6E-987C-5B34DCF1D0D1}" destId="{08D57245-351B-4C2F-8962-5A2F0CA01B0E}" srcOrd="0" destOrd="0" presId="urn:microsoft.com/office/officeart/2005/8/layout/hierarchy2"/>
    <dgm:cxn modelId="{8499DE7F-36F0-43B5-900D-8391F0A1EB4B}" type="presParOf" srcId="{469231F7-65FF-4D6E-987C-5B34DCF1D0D1}" destId="{008946E0-B4D7-4413-B216-B15CEFC85A42}" srcOrd="1" destOrd="0" presId="urn:microsoft.com/office/officeart/2005/8/layout/hierarchy2"/>
    <dgm:cxn modelId="{1B7DD180-1237-46A2-96FF-2DFD9B5B4776}" type="presParOf" srcId="{F4147D88-76E0-4FCA-B34C-93C47E1E40D2}" destId="{ACEAF4A8-AD77-42CE-BA3E-E82DCD199AF7}" srcOrd="2" destOrd="0" presId="urn:microsoft.com/office/officeart/2005/8/layout/hierarchy2"/>
    <dgm:cxn modelId="{3027B688-A56D-4D2F-9042-70099BBB0037}" type="presParOf" srcId="{ACEAF4A8-AD77-42CE-BA3E-E82DCD199AF7}" destId="{33FD9D9A-BBB2-42A1-9B5E-DA828C58F9E7}" srcOrd="0" destOrd="0" presId="urn:microsoft.com/office/officeart/2005/8/layout/hierarchy2"/>
    <dgm:cxn modelId="{93C44DF2-AC0A-4653-966E-310B4870F27B}" type="presParOf" srcId="{F4147D88-76E0-4FCA-B34C-93C47E1E40D2}" destId="{B817F122-CA79-4C5C-8BB8-23EAD8D9E0B7}" srcOrd="3" destOrd="0" presId="urn:microsoft.com/office/officeart/2005/8/layout/hierarchy2"/>
    <dgm:cxn modelId="{5162E634-0DA5-4D25-8DAC-268797BC50CD}" type="presParOf" srcId="{B817F122-CA79-4C5C-8BB8-23EAD8D9E0B7}" destId="{BACA2200-659C-4F00-B318-144D59B76BDD}" srcOrd="0" destOrd="0" presId="urn:microsoft.com/office/officeart/2005/8/layout/hierarchy2"/>
    <dgm:cxn modelId="{96FB9006-74FE-4FE3-951B-387A8D5EE133}" type="presParOf" srcId="{B817F122-CA79-4C5C-8BB8-23EAD8D9E0B7}" destId="{1E3F4486-CC99-4AA3-B748-038AE54FE343}" srcOrd="1" destOrd="0" presId="urn:microsoft.com/office/officeart/2005/8/layout/hierarchy2"/>
    <dgm:cxn modelId="{6132C9B8-29CD-425B-BB7C-7647639FD801}" type="presParOf" srcId="{1E3F4486-CC99-4AA3-B748-038AE54FE343}" destId="{56E59F71-7476-448F-8D6C-3026B6BCD0F4}" srcOrd="0" destOrd="0" presId="urn:microsoft.com/office/officeart/2005/8/layout/hierarchy2"/>
    <dgm:cxn modelId="{7CA614BF-9861-41B8-90FB-63A0B7670040}" type="presParOf" srcId="{56E59F71-7476-448F-8D6C-3026B6BCD0F4}" destId="{355C247B-5124-4AD0-B46B-C8399B0D8EC7}" srcOrd="0" destOrd="0" presId="urn:microsoft.com/office/officeart/2005/8/layout/hierarchy2"/>
    <dgm:cxn modelId="{F69A5D5C-933A-4F27-B41E-1F40764FCC90}" type="presParOf" srcId="{1E3F4486-CC99-4AA3-B748-038AE54FE343}" destId="{67C18432-562E-4655-BCFF-CE898EEBC594}" srcOrd="1" destOrd="0" presId="urn:microsoft.com/office/officeart/2005/8/layout/hierarchy2"/>
    <dgm:cxn modelId="{71C7584F-022A-45B9-91FE-645D3A46F4FF}" type="presParOf" srcId="{67C18432-562E-4655-BCFF-CE898EEBC594}" destId="{31B3233B-E4CF-4174-8FF7-43D8B49415DD}" srcOrd="0" destOrd="0" presId="urn:microsoft.com/office/officeart/2005/8/layout/hierarchy2"/>
    <dgm:cxn modelId="{1B39891C-734D-45D4-AD1D-DBFA2C5CEF17}" type="presParOf" srcId="{67C18432-562E-4655-BCFF-CE898EEBC594}" destId="{474F219C-23F8-4A02-A2C9-8A2A5E64E056}" srcOrd="1" destOrd="0" presId="urn:microsoft.com/office/officeart/2005/8/layout/hierarchy2"/>
    <dgm:cxn modelId="{59953583-60C8-479D-8FA7-9E9A9D8897A7}" type="presParOf" srcId="{1E3F4486-CC99-4AA3-B748-038AE54FE343}" destId="{B1E1A4FC-A0ED-4EE1-A832-E90F14D4851F}" srcOrd="2" destOrd="0" presId="urn:microsoft.com/office/officeart/2005/8/layout/hierarchy2"/>
    <dgm:cxn modelId="{E54310E7-C131-450D-B2C0-856F99EADF95}" type="presParOf" srcId="{B1E1A4FC-A0ED-4EE1-A832-E90F14D4851F}" destId="{6A762DB5-B6B0-4079-9402-258FF3C988AC}" srcOrd="0" destOrd="0" presId="urn:microsoft.com/office/officeart/2005/8/layout/hierarchy2"/>
    <dgm:cxn modelId="{51934613-ACB9-428D-BACF-67CA7CB9D912}" type="presParOf" srcId="{1E3F4486-CC99-4AA3-B748-038AE54FE343}" destId="{AD9A6C04-DB97-4A1C-80CE-03EEEB93BA01}" srcOrd="3" destOrd="0" presId="urn:microsoft.com/office/officeart/2005/8/layout/hierarchy2"/>
    <dgm:cxn modelId="{5C591534-0977-4E24-964A-DE4A3B795FDD}" type="presParOf" srcId="{AD9A6C04-DB97-4A1C-80CE-03EEEB93BA01}" destId="{4AEA9A83-2525-4398-BA22-A68E4326F1FB}" srcOrd="0" destOrd="0" presId="urn:microsoft.com/office/officeart/2005/8/layout/hierarchy2"/>
    <dgm:cxn modelId="{42917E51-7ADB-4143-8164-E8A7FDA623E4}" type="presParOf" srcId="{AD9A6C04-DB97-4A1C-80CE-03EEEB93BA01}" destId="{6614CAFF-A353-4340-AF9D-41B9F59DEFD1}" srcOrd="1" destOrd="0" presId="urn:microsoft.com/office/officeart/2005/8/layout/hierarchy2"/>
    <dgm:cxn modelId="{FD7BE67D-ADA0-4D7D-8B51-0F9A917860B3}" type="presParOf" srcId="{1E3F4486-CC99-4AA3-B748-038AE54FE343}" destId="{39CABA28-7323-431A-A9FA-A2105F19B88C}" srcOrd="4" destOrd="0" presId="urn:microsoft.com/office/officeart/2005/8/layout/hierarchy2"/>
    <dgm:cxn modelId="{F3AC8C78-784B-49AE-A22C-04AAF3D94E7A}" type="presParOf" srcId="{39CABA28-7323-431A-A9FA-A2105F19B88C}" destId="{7A25D9E2-764C-4B7B-8C63-40761F088713}" srcOrd="0" destOrd="0" presId="urn:microsoft.com/office/officeart/2005/8/layout/hierarchy2"/>
    <dgm:cxn modelId="{CF4291AA-845E-40F2-9F56-736ECD5C7246}" type="presParOf" srcId="{1E3F4486-CC99-4AA3-B748-038AE54FE343}" destId="{91F62C4B-D849-4005-A2FC-B8332745C6CC}" srcOrd="5" destOrd="0" presId="urn:microsoft.com/office/officeart/2005/8/layout/hierarchy2"/>
    <dgm:cxn modelId="{7D5054D2-43E1-447D-975D-7A7ECECAD77E}" type="presParOf" srcId="{91F62C4B-D849-4005-A2FC-B8332745C6CC}" destId="{75A04CD1-9575-460A-88E6-6EEC5033D732}" srcOrd="0" destOrd="0" presId="urn:microsoft.com/office/officeart/2005/8/layout/hierarchy2"/>
    <dgm:cxn modelId="{550649AF-C2F3-4019-9CF1-9190E1232EF3}" type="presParOf" srcId="{91F62C4B-D849-4005-A2FC-B8332745C6CC}" destId="{02E0D5FD-4ABF-4FD3-866B-62B9C5B7AB4A}" srcOrd="1" destOrd="0" presId="urn:microsoft.com/office/officeart/2005/8/layout/hierarchy2"/>
    <dgm:cxn modelId="{8212DFB2-C816-4257-99F2-5B05F61EAC76}" type="presParOf" srcId="{1E3F4486-CC99-4AA3-B748-038AE54FE343}" destId="{C98DB476-BE7E-4DC4-A0F0-B4CBB89863AA}" srcOrd="6" destOrd="0" presId="urn:microsoft.com/office/officeart/2005/8/layout/hierarchy2"/>
    <dgm:cxn modelId="{2A7C46C6-FB97-4881-8489-5F859344B284}" type="presParOf" srcId="{C98DB476-BE7E-4DC4-A0F0-B4CBB89863AA}" destId="{3E749512-ED32-476E-A10B-70FCC767382E}" srcOrd="0" destOrd="0" presId="urn:microsoft.com/office/officeart/2005/8/layout/hierarchy2"/>
    <dgm:cxn modelId="{72229F28-BE62-4F9E-9834-C4377F36D38D}" type="presParOf" srcId="{1E3F4486-CC99-4AA3-B748-038AE54FE343}" destId="{9A4C0DF9-F20A-4844-B44D-CC645AD038D6}" srcOrd="7" destOrd="0" presId="urn:microsoft.com/office/officeart/2005/8/layout/hierarchy2"/>
    <dgm:cxn modelId="{A3BCFC2E-8F90-4DA6-953E-D27A3052EE3E}" type="presParOf" srcId="{9A4C0DF9-F20A-4844-B44D-CC645AD038D6}" destId="{87470F3E-ED60-46B9-BF56-4FED8235ADB8}" srcOrd="0" destOrd="0" presId="urn:microsoft.com/office/officeart/2005/8/layout/hierarchy2"/>
    <dgm:cxn modelId="{76F9C9FC-CC8A-4A86-8CE5-DDF9F04F18BD}" type="presParOf" srcId="{9A4C0DF9-F20A-4844-B44D-CC645AD038D6}" destId="{D68CEE2D-2A79-4E08-A5D9-A33507F67479}" srcOrd="1" destOrd="0" presId="urn:microsoft.com/office/officeart/2005/8/layout/hierarchy2"/>
    <dgm:cxn modelId="{6F06AF3B-2FC2-487B-8249-163B9A589562}" type="presParOf" srcId="{1E3F4486-CC99-4AA3-B748-038AE54FE343}" destId="{FAA43AD8-9370-421A-AAFB-2D7E39A3967F}" srcOrd="8" destOrd="0" presId="urn:microsoft.com/office/officeart/2005/8/layout/hierarchy2"/>
    <dgm:cxn modelId="{8A3C1C73-3FCE-4A00-9BAD-FFFA4B87B871}" type="presParOf" srcId="{FAA43AD8-9370-421A-AAFB-2D7E39A3967F}" destId="{F73E8C42-D22E-4703-A257-31BC932AC595}" srcOrd="0" destOrd="0" presId="urn:microsoft.com/office/officeart/2005/8/layout/hierarchy2"/>
    <dgm:cxn modelId="{22303D9E-921A-4405-8CB0-4F149474CBD3}" type="presParOf" srcId="{1E3F4486-CC99-4AA3-B748-038AE54FE343}" destId="{77DA28BB-DC24-419D-AACE-6FA8F8A206FF}" srcOrd="9" destOrd="0" presId="urn:microsoft.com/office/officeart/2005/8/layout/hierarchy2"/>
    <dgm:cxn modelId="{ED86CAA8-07B6-4CA1-A72E-C7DC4FB6BCBB}" type="presParOf" srcId="{77DA28BB-DC24-419D-AACE-6FA8F8A206FF}" destId="{ABC29452-02E0-46E3-ACF8-D8EC5C3E2E4D}" srcOrd="0" destOrd="0" presId="urn:microsoft.com/office/officeart/2005/8/layout/hierarchy2"/>
    <dgm:cxn modelId="{16C14C7D-3156-41A1-B186-CE5644A08987}" type="presParOf" srcId="{77DA28BB-DC24-419D-AACE-6FA8F8A206FF}" destId="{2B03C4D4-F0C4-4F0B-95C5-EC8B8D4A30F7}" srcOrd="1" destOrd="0" presId="urn:microsoft.com/office/officeart/2005/8/layout/hierarchy2"/>
    <dgm:cxn modelId="{A4EC9263-D776-49EB-93E1-59CD12FD315D}" type="presParOf" srcId="{1E3F4486-CC99-4AA3-B748-038AE54FE343}" destId="{F20409E6-C3E8-4633-924D-CAB6CE54EB1E}" srcOrd="10" destOrd="0" presId="urn:microsoft.com/office/officeart/2005/8/layout/hierarchy2"/>
    <dgm:cxn modelId="{A2E12FB3-9206-404E-B88F-D17F0B48F89A}" type="presParOf" srcId="{F20409E6-C3E8-4633-924D-CAB6CE54EB1E}" destId="{A528F054-919B-4E2B-8700-22BFAB0EC17A}" srcOrd="0" destOrd="0" presId="urn:microsoft.com/office/officeart/2005/8/layout/hierarchy2"/>
    <dgm:cxn modelId="{55D458DD-5E7D-4F48-820A-7B47BB4A6545}" type="presParOf" srcId="{1E3F4486-CC99-4AA3-B748-038AE54FE343}" destId="{79B46D5E-CF7D-4B42-9114-DE8B667B558F}" srcOrd="11" destOrd="0" presId="urn:microsoft.com/office/officeart/2005/8/layout/hierarchy2"/>
    <dgm:cxn modelId="{A2B4D728-A7A6-44B6-8D4B-31F0CEB2E69A}" type="presParOf" srcId="{79B46D5E-CF7D-4B42-9114-DE8B667B558F}" destId="{03AF373C-44A8-4680-AD3D-41F72AE52764}" srcOrd="0" destOrd="0" presId="urn:microsoft.com/office/officeart/2005/8/layout/hierarchy2"/>
    <dgm:cxn modelId="{247B8195-D002-48BE-B0EF-55B56EAC0091}" type="presParOf" srcId="{79B46D5E-CF7D-4B42-9114-DE8B667B558F}" destId="{1F0F7046-88A5-442F-A3B8-348D43009E77}" srcOrd="1" destOrd="0" presId="urn:microsoft.com/office/officeart/2005/8/layout/hierarchy2"/>
    <dgm:cxn modelId="{1E27C656-4F53-404F-8594-92F28840D46E}" type="presParOf" srcId="{12DBA29F-06A0-47F8-9DF6-A0C2274EEB20}" destId="{32B704C5-8D0B-46B2-9858-CA105D57F7C7}" srcOrd="2" destOrd="0" presId="urn:microsoft.com/office/officeart/2005/8/layout/hierarchy2"/>
    <dgm:cxn modelId="{C2BA1236-EDDB-4D62-B4AF-2DCA529BFC18}" type="presParOf" srcId="{32B704C5-8D0B-46B2-9858-CA105D57F7C7}" destId="{5C8A7C02-A7CE-4161-9166-3422881EEA29}" srcOrd="0" destOrd="0" presId="urn:microsoft.com/office/officeart/2005/8/layout/hierarchy2"/>
    <dgm:cxn modelId="{B272B3F9-801F-4FEB-A485-217F631BFC06}" type="presParOf" srcId="{12DBA29F-06A0-47F8-9DF6-A0C2274EEB20}" destId="{05EA8DA0-A985-4C21-AD87-287275139B8E}" srcOrd="3" destOrd="0" presId="urn:microsoft.com/office/officeart/2005/8/layout/hierarchy2"/>
    <dgm:cxn modelId="{E825BFAF-8274-49DA-99AB-FFE64410B8FD}" type="presParOf" srcId="{05EA8DA0-A985-4C21-AD87-287275139B8E}" destId="{15D63820-F47E-4F6A-BEC7-7B0D0EB55469}" srcOrd="0" destOrd="0" presId="urn:microsoft.com/office/officeart/2005/8/layout/hierarchy2"/>
    <dgm:cxn modelId="{FC2F4365-099F-4CFF-8B95-50E8F47D7A51}" type="presParOf" srcId="{05EA8DA0-A985-4C21-AD87-287275139B8E}" destId="{12BEC78B-F9BD-4085-80F3-D9498C2B0256}" srcOrd="1" destOrd="0" presId="urn:microsoft.com/office/officeart/2005/8/layout/hierarchy2"/>
    <dgm:cxn modelId="{82B25D7D-C90B-4B4C-B91D-B78A38009B68}" type="presParOf" srcId="{12BEC78B-F9BD-4085-80F3-D9498C2B0256}" destId="{BE4D6A9A-DB7D-4DC4-9372-C873A608A200}" srcOrd="0" destOrd="0" presId="urn:microsoft.com/office/officeart/2005/8/layout/hierarchy2"/>
    <dgm:cxn modelId="{99BA3FA8-05B6-4E1E-9583-5F1C3851D2F5}" type="presParOf" srcId="{BE4D6A9A-DB7D-4DC4-9372-C873A608A200}" destId="{5FDE24ED-98E9-4392-BF9D-1A855EDB589F}" srcOrd="0" destOrd="0" presId="urn:microsoft.com/office/officeart/2005/8/layout/hierarchy2"/>
    <dgm:cxn modelId="{7C2FA370-9817-4921-A123-041A27435B72}" type="presParOf" srcId="{12BEC78B-F9BD-4085-80F3-D9498C2B0256}" destId="{2FA8313F-0E3E-4531-9CE1-43008729212C}" srcOrd="1" destOrd="0" presId="urn:microsoft.com/office/officeart/2005/8/layout/hierarchy2"/>
    <dgm:cxn modelId="{43B5AFB9-06DB-4FBB-A1E7-643EB4BC208E}" type="presParOf" srcId="{2FA8313F-0E3E-4531-9CE1-43008729212C}" destId="{E0AA7889-375E-4C06-B20C-27073A073579}" srcOrd="0" destOrd="0" presId="urn:microsoft.com/office/officeart/2005/8/layout/hierarchy2"/>
    <dgm:cxn modelId="{60536656-E1F4-4B1A-84C5-ED7D7115BAD6}" type="presParOf" srcId="{2FA8313F-0E3E-4531-9CE1-43008729212C}" destId="{E8992680-0EE7-42CD-BCB2-F76E074F0540}" srcOrd="1" destOrd="0" presId="urn:microsoft.com/office/officeart/2005/8/layout/hierarchy2"/>
    <dgm:cxn modelId="{8E616502-6F7D-431A-B58A-06264DEBE544}" type="presParOf" srcId="{E8992680-0EE7-42CD-BCB2-F76E074F0540}" destId="{EA42F62A-D5A6-4404-9E94-85C153D0D15E}" srcOrd="0" destOrd="0" presId="urn:microsoft.com/office/officeart/2005/8/layout/hierarchy2"/>
    <dgm:cxn modelId="{013981B7-E69E-453D-B140-95A8D1068BE8}" type="presParOf" srcId="{EA42F62A-D5A6-4404-9E94-85C153D0D15E}" destId="{D1E2496D-3CCD-459F-B795-DBB5C72EDA54}" srcOrd="0" destOrd="0" presId="urn:microsoft.com/office/officeart/2005/8/layout/hierarchy2"/>
    <dgm:cxn modelId="{9F004777-7A34-48B6-BE7D-B583848FB71F}" type="presParOf" srcId="{E8992680-0EE7-42CD-BCB2-F76E074F0540}" destId="{E0C61F07-9440-4D50-88A6-D5701CBB5255}" srcOrd="1" destOrd="0" presId="urn:microsoft.com/office/officeart/2005/8/layout/hierarchy2"/>
    <dgm:cxn modelId="{B8798403-FA58-4F5D-A3E4-F909478A719E}" type="presParOf" srcId="{E0C61F07-9440-4D50-88A6-D5701CBB5255}" destId="{D460CFC6-2FF2-4C96-879E-A8C4EBE9BB29}" srcOrd="0" destOrd="0" presId="urn:microsoft.com/office/officeart/2005/8/layout/hierarchy2"/>
    <dgm:cxn modelId="{D713DCFC-CA8C-4370-803E-13876BDE6F3A}" type="presParOf" srcId="{E0C61F07-9440-4D50-88A6-D5701CBB5255}" destId="{AF8704B0-09FF-42B1-9AB5-E587BEA81294}" srcOrd="1" destOrd="0" presId="urn:microsoft.com/office/officeart/2005/8/layout/hierarchy2"/>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38A5-4507-4E65-AD99-3BDAD351BA45}" type="datetimeFigureOut">
              <a:rPr lang="en-US" smtClean="0"/>
              <a:t>2/11/2015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08A72-3552-44DC-979D-2257E64B27C9}" type="slidenum">
              <a:rPr lang="en-US" smtClean="0"/>
              <a:t>‹#›</a:t>
            </a:fld>
            <a:endParaRPr lang="en-US"/>
          </a:p>
        </p:txBody>
      </p:sp>
    </p:spTree>
    <p:extLst>
      <p:ext uri="{BB962C8B-B14F-4D97-AF65-F5344CB8AC3E}">
        <p14:creationId xmlns:p14="http://schemas.microsoft.com/office/powerpoint/2010/main" val="198202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F1BAE-8523-403F-AE37-5DE8EF4C8950}" type="slidenum">
              <a:rPr lang="en-US" smtClean="0"/>
              <a:t>1</a:t>
            </a:fld>
            <a:endParaRPr lang="en-US"/>
          </a:p>
        </p:txBody>
      </p:sp>
    </p:spTree>
    <p:extLst>
      <p:ext uri="{BB962C8B-B14F-4D97-AF65-F5344CB8AC3E}">
        <p14:creationId xmlns:p14="http://schemas.microsoft.com/office/powerpoint/2010/main" val="415598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F1BAE-8523-403F-AE37-5DE8EF4C8950}" type="slidenum">
              <a:rPr lang="en-US" smtClean="0"/>
              <a:t>8</a:t>
            </a:fld>
            <a:endParaRPr lang="en-US"/>
          </a:p>
        </p:txBody>
      </p:sp>
    </p:spTree>
    <p:extLst>
      <p:ext uri="{BB962C8B-B14F-4D97-AF65-F5344CB8AC3E}">
        <p14:creationId xmlns:p14="http://schemas.microsoft.com/office/powerpoint/2010/main" val="312937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446A07-72B9-471A-8700-CF1D5271E7C5}"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262786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46A07-72B9-471A-8700-CF1D5271E7C5}"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158365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46A07-72B9-471A-8700-CF1D5271E7C5}"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299249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46A07-72B9-471A-8700-CF1D5271E7C5}"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162002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46A07-72B9-471A-8700-CF1D5271E7C5}"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252060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446A07-72B9-471A-8700-CF1D5271E7C5}"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112699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446A07-72B9-471A-8700-CF1D5271E7C5}"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413013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446A07-72B9-471A-8700-CF1D5271E7C5}"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309031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46A07-72B9-471A-8700-CF1D5271E7C5}"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9852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46A07-72B9-471A-8700-CF1D5271E7C5}"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370773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46A07-72B9-471A-8700-CF1D5271E7C5}"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1A941-EAF7-4A27-81E3-863B3FF62E82}" type="slidenum">
              <a:rPr lang="en-US" smtClean="0"/>
              <a:t>‹#›</a:t>
            </a:fld>
            <a:endParaRPr lang="en-US"/>
          </a:p>
        </p:txBody>
      </p:sp>
    </p:spTree>
    <p:extLst>
      <p:ext uri="{BB962C8B-B14F-4D97-AF65-F5344CB8AC3E}">
        <p14:creationId xmlns:p14="http://schemas.microsoft.com/office/powerpoint/2010/main" val="391526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46A07-72B9-471A-8700-CF1D5271E7C5}" type="datetimeFigureOut">
              <a:rPr lang="en-US" smtClean="0"/>
              <a:t>2/11/2015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1A941-EAF7-4A27-81E3-863B3FF62E82}" type="slidenum">
              <a:rPr lang="en-US" smtClean="0"/>
              <a:t>‹#›</a:t>
            </a:fld>
            <a:endParaRPr lang="en-US"/>
          </a:p>
        </p:txBody>
      </p:sp>
    </p:spTree>
    <p:extLst>
      <p:ext uri="{BB962C8B-B14F-4D97-AF65-F5344CB8AC3E}">
        <p14:creationId xmlns:p14="http://schemas.microsoft.com/office/powerpoint/2010/main" val="221191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6.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5.tmp"/><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3.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hyperlink" Target="http://www.google.com/url?sa=i&amp;rct=j&amp;q=&#1580;&#1605;&#1575;&#1593;&#1578;+&#1575;&#1604;&#1578;&#1576;&#1604;&#1740;&#1594;&amp;source=images&amp;cd=&amp;cad=rja&amp;docid=VnsSGc96HfeX7M&amp;tbnid=2yzdWjorVE9pEM:&amp;ved=0CAUQjRw&amp;url=http://salamtalent.com/listings/uncategorized/hazrat-moulana-saad-sahab-kandhlavi/&amp;ei=LAGjUduCD8e7OYvPgfAJ&amp;bvm=bv.47008514,d.ZWU&amp;psig=AFQjCNEgUhewNKLvHd6YsKG7QmMcaeSl1Q&amp;ust=1369723304332970"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image" Target="../media/image15.tmp"/></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vert="horz" lIns="91440" tIns="45720" rIns="91440" bIns="45720" rtlCol="0" anchor="ctr">
            <a:normAutofit/>
          </a:bodyPr>
          <a:lstStyle/>
          <a:p>
            <a:pPr rtl="1"/>
            <a:r>
              <a:rPr lang="fa-IR" b="1" dirty="0">
                <a:solidFill>
                  <a:srgbClr val="C00000"/>
                </a:solidFill>
                <a:cs typeface="B Baran" pitchFamily="2" charset="-78"/>
              </a:rPr>
              <a:t>شکل </a:t>
            </a:r>
            <a:r>
              <a:rPr lang="fa-IR" b="1" dirty="0" smtClean="0">
                <a:solidFill>
                  <a:srgbClr val="C00000"/>
                </a:solidFill>
                <a:cs typeface="B Baran" pitchFamily="2" charset="-78"/>
              </a:rPr>
              <a:t>گیری دیوبند  </a:t>
            </a:r>
            <a:r>
              <a:rPr lang="fa-IR" b="1" dirty="0">
                <a:solidFill>
                  <a:srgbClr val="C00000"/>
                </a:solidFill>
                <a:cs typeface="B Baran" pitchFamily="2" charset="-78"/>
              </a:rPr>
              <a:t>و نقش شاه ولی الله دهلوی </a:t>
            </a:r>
            <a:endParaRPr lang="en-US" b="1" dirty="0">
              <a:solidFill>
                <a:srgbClr val="C00000"/>
              </a:solidFill>
              <a:cs typeface="B Baran" pitchFamily="2" charset="-78"/>
            </a:endParaRPr>
          </a:p>
        </p:txBody>
      </p:sp>
      <p:sp>
        <p:nvSpPr>
          <p:cNvPr id="6" name="Title 1"/>
          <p:cNvSpPr txBox="1">
            <a:spLocks/>
          </p:cNvSpPr>
          <p:nvPr/>
        </p:nvSpPr>
        <p:spPr>
          <a:xfrm>
            <a:off x="1752600" y="914400"/>
            <a:ext cx="8839200" cy="639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3600" b="1" dirty="0">
                <a:cs typeface="B Baran" pitchFamily="2" charset="-78"/>
              </a:rPr>
              <a:t>400 سال در هند قدرت دست مسلمین بود</a:t>
            </a:r>
            <a:endParaRPr lang="en-US" sz="3600" b="1" dirty="0">
              <a:cs typeface="B Baran" pitchFamily="2" charset="-78"/>
            </a:endParaRPr>
          </a:p>
        </p:txBody>
      </p:sp>
      <p:sp>
        <p:nvSpPr>
          <p:cNvPr id="7" name="Title 1"/>
          <p:cNvSpPr txBox="1">
            <a:spLocks/>
          </p:cNvSpPr>
          <p:nvPr/>
        </p:nvSpPr>
        <p:spPr>
          <a:xfrm>
            <a:off x="1752600" y="1477962"/>
            <a:ext cx="8839200" cy="9906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3600" b="1" dirty="0">
                <a:cs typeface="B Baran" pitchFamily="2" charset="-78"/>
              </a:rPr>
              <a:t>استعمار(کمپانی هند شرقی) آمد و قدرت از دست مسلمین خارج شد</a:t>
            </a:r>
            <a:endParaRPr lang="en-US" sz="3600" b="1" dirty="0">
              <a:cs typeface="B Baran" pitchFamily="2" charset="-78"/>
            </a:endParaRPr>
          </a:p>
        </p:txBody>
      </p:sp>
      <p:sp>
        <p:nvSpPr>
          <p:cNvPr id="8" name="Title 1"/>
          <p:cNvSpPr txBox="1">
            <a:spLocks/>
          </p:cNvSpPr>
          <p:nvPr/>
        </p:nvSpPr>
        <p:spPr>
          <a:xfrm>
            <a:off x="1752600" y="2544762"/>
            <a:ext cx="88392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3600" b="1" dirty="0">
                <a:cs typeface="B Baran" pitchFamily="2" charset="-78"/>
              </a:rPr>
              <a:t>در سال 1857 مسلمانان قیام کردند ولی شکست خوردند</a:t>
            </a:r>
            <a:endParaRPr lang="en-US" sz="3600" b="1" dirty="0">
              <a:cs typeface="B Baran" pitchFamily="2" charset="-78"/>
            </a:endParaRPr>
          </a:p>
        </p:txBody>
      </p:sp>
      <p:sp>
        <p:nvSpPr>
          <p:cNvPr id="9" name="Title 1"/>
          <p:cNvSpPr txBox="1">
            <a:spLocks/>
          </p:cNvSpPr>
          <p:nvPr/>
        </p:nvSpPr>
        <p:spPr>
          <a:xfrm>
            <a:off x="1752600" y="4498974"/>
            <a:ext cx="8839200" cy="8080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3600" b="1" dirty="0">
                <a:cs typeface="B Baran" pitchFamily="2" charset="-78"/>
              </a:rPr>
              <a:t>اهل سنت شبه قاره علت این ذلت را دور شدن از سلف دانستند </a:t>
            </a:r>
            <a:endParaRPr lang="en-US" sz="3600" b="1" dirty="0">
              <a:cs typeface="B Baran" pitchFamily="2" charset="-78"/>
            </a:endParaRPr>
          </a:p>
        </p:txBody>
      </p:sp>
      <p:sp>
        <p:nvSpPr>
          <p:cNvPr id="10" name="Title 1"/>
          <p:cNvSpPr txBox="1">
            <a:spLocks/>
          </p:cNvSpPr>
          <p:nvPr/>
        </p:nvSpPr>
        <p:spPr>
          <a:xfrm>
            <a:off x="1752600" y="3344862"/>
            <a:ext cx="88392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3600" b="1" dirty="0">
                <a:cs typeface="B Baran" pitchFamily="2" charset="-78"/>
              </a:rPr>
              <a:t>انگلیس 25 درصد اموال مسلمین را مصادره کرد .</a:t>
            </a:r>
            <a:endParaRPr lang="en-US" sz="3600" b="1" dirty="0">
              <a:cs typeface="B Baran" pitchFamily="2" charset="-78"/>
            </a:endParaRPr>
          </a:p>
        </p:txBody>
      </p:sp>
      <p:sp>
        <p:nvSpPr>
          <p:cNvPr id="11" name="Title 1"/>
          <p:cNvSpPr txBox="1">
            <a:spLocks/>
          </p:cNvSpPr>
          <p:nvPr/>
        </p:nvSpPr>
        <p:spPr>
          <a:xfrm>
            <a:off x="1752600" y="5478462"/>
            <a:ext cx="8839200" cy="808038"/>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fa-IR" sz="3600" b="1" dirty="0">
                <a:cs typeface="B Baran" pitchFamily="2" charset="-78"/>
              </a:rPr>
              <a:t>ملاقاسم نانوتوی مدرسه دارالعلوم را براساس اندیشه شاه ولی الله تاسیس کرد </a:t>
            </a:r>
            <a:endParaRPr lang="en-US" sz="3600" b="1" dirty="0">
              <a:cs typeface="B Baran" pitchFamily="2" charset="-78"/>
            </a:endParaRPr>
          </a:p>
        </p:txBody>
      </p:sp>
      <p:sp>
        <p:nvSpPr>
          <p:cNvPr id="13" name="Striped Right Arrow 12">
            <a:hlinkClick r:id="rId3" action="ppaction://hlinksldjump"/>
          </p:cNvPr>
          <p:cNvSpPr/>
          <p:nvPr/>
        </p:nvSpPr>
        <p:spPr>
          <a:xfrm>
            <a:off x="1524000"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248874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524000" y="304800"/>
            <a:ext cx="9144000" cy="6858000"/>
          </a:xfrm>
        </p:spPr>
        <p:txBody>
          <a:bodyPr>
            <a:normAutofit fontScale="85000" lnSpcReduction="10000"/>
          </a:bodyPr>
          <a:lstStyle/>
          <a:p>
            <a:pPr algn="r" rtl="1">
              <a:lnSpc>
                <a:spcPct val="150000"/>
              </a:lnSpc>
            </a:pPr>
            <a:r>
              <a:rPr lang="fa-IR" sz="2400" b="1" dirty="0">
                <a:solidFill>
                  <a:srgbClr val="C00000"/>
                </a:solidFill>
                <a:latin typeface="Noor_Mitra" pitchFamily="2" charset="-78"/>
                <a:ea typeface="Calibri"/>
                <a:cs typeface="Noor_Mitra" pitchFamily="2" charset="-78"/>
              </a:rPr>
              <a:t>خلیل احمد سهارنپوری </a:t>
            </a:r>
            <a:r>
              <a:rPr lang="fa-IR" sz="2400" dirty="0">
                <a:latin typeface="Noor_Mitra" pitchFamily="2" charset="-78"/>
                <a:ea typeface="Calibri"/>
                <a:cs typeface="Noor_Mitra" pitchFamily="2" charset="-78"/>
              </a:rPr>
              <a:t>از بزرگان دیوبند در مورد </a:t>
            </a:r>
            <a:r>
              <a:rPr lang="fa-IR" sz="2400" b="1" dirty="0">
                <a:solidFill>
                  <a:srgbClr val="C00000"/>
                </a:solidFill>
                <a:latin typeface="Noor_Mitra" pitchFamily="2" charset="-78"/>
                <a:ea typeface="Calibri"/>
                <a:cs typeface="Noor_Mitra" pitchFamily="2" charset="-78"/>
              </a:rPr>
              <a:t>تکفیری </a:t>
            </a:r>
            <a:r>
              <a:rPr lang="fa-IR" sz="2400" dirty="0">
                <a:latin typeface="Noor_Mitra" pitchFamily="2" charset="-78"/>
                <a:ea typeface="Calibri"/>
                <a:cs typeface="Noor_Mitra" pitchFamily="2" charset="-78"/>
              </a:rPr>
              <a:t>ها می نویسد:  آنان مانند</a:t>
            </a:r>
            <a:r>
              <a:rPr lang="fa-IR" sz="2400" b="1" dirty="0">
                <a:solidFill>
                  <a:srgbClr val="C00000"/>
                </a:solidFill>
                <a:latin typeface="Noor_Mitra" pitchFamily="2" charset="-78"/>
                <a:ea typeface="Calibri"/>
                <a:cs typeface="Noor_Mitra" pitchFamily="2" charset="-78"/>
              </a:rPr>
              <a:t> خوارج </a:t>
            </a:r>
            <a:r>
              <a:rPr lang="fa-IR" sz="2400" dirty="0">
                <a:latin typeface="Noor_Mitra" pitchFamily="2" charset="-78"/>
                <a:ea typeface="Calibri"/>
                <a:cs typeface="Noor_Mitra" pitchFamily="2" charset="-78"/>
              </a:rPr>
              <a:t>اهل بغيند و حكم اهل بغى در مورد آنان صادق است؛ چنان كه علامه شامى گفته است:</a:t>
            </a:r>
            <a:r>
              <a:rPr lang="fa-IR" sz="2400" dirty="0">
                <a:solidFill>
                  <a:srgbClr val="000000"/>
                </a:solidFill>
                <a:latin typeface="Noor_Mitra" pitchFamily="2" charset="-78"/>
                <a:ea typeface="Calibri"/>
                <a:cs typeface="Noor_Mitra" pitchFamily="2" charset="-78"/>
              </a:rPr>
              <a:t> خوارج داراى قدرتى بودند كه با تأويل بر عليه امام خروج نمودند. آنان عقيده دارند كه چون امام مرتكب باطل شود، خواه كفر باشد يا معصيت و گناه، قتال با او واجب است. از اين رو تعرض به جان و مال ما را حلال دانسته و زنان را به اسارت مى گيرند و حكم آنان مثل حكم </a:t>
            </a:r>
            <a:r>
              <a:rPr lang="fa-IR" sz="2400" b="1" dirty="0">
                <a:solidFill>
                  <a:srgbClr val="C00000"/>
                </a:solidFill>
                <a:latin typeface="Noor_Mitra" pitchFamily="2" charset="-78"/>
                <a:ea typeface="Calibri"/>
                <a:cs typeface="Noor_Mitra" pitchFamily="2" charset="-78"/>
              </a:rPr>
              <a:t>اهل بغى </a:t>
            </a:r>
            <a:r>
              <a:rPr lang="fa-IR" sz="2400" dirty="0">
                <a:solidFill>
                  <a:srgbClr val="000000"/>
                </a:solidFill>
                <a:latin typeface="Noor_Mitra" pitchFamily="2" charset="-78"/>
                <a:ea typeface="Calibri"/>
                <a:cs typeface="Noor_Mitra" pitchFamily="2" charset="-78"/>
              </a:rPr>
              <a:t>است، در عين حال ما آنان را به خاطر </a:t>
            </a:r>
            <a:r>
              <a:rPr lang="fa-IR" sz="2400" b="1" dirty="0">
                <a:solidFill>
                  <a:srgbClr val="C00000"/>
                </a:solidFill>
                <a:latin typeface="Noor_Mitra" pitchFamily="2" charset="-78"/>
                <a:ea typeface="Calibri"/>
                <a:cs typeface="Noor_Mitra" pitchFamily="2" charset="-78"/>
              </a:rPr>
              <a:t>تأويلات باطل تكفير </a:t>
            </a:r>
            <a:r>
              <a:rPr lang="fa-IR" sz="2400" dirty="0">
                <a:solidFill>
                  <a:srgbClr val="000000"/>
                </a:solidFill>
                <a:latin typeface="Noor_Mitra" pitchFamily="2" charset="-78"/>
                <a:ea typeface="Calibri"/>
                <a:cs typeface="Noor_Mitra" pitchFamily="2" charset="-78"/>
              </a:rPr>
              <a:t>نمى كنيم. </a:t>
            </a:r>
          </a:p>
          <a:p>
            <a:pPr algn="r" rtl="1">
              <a:lnSpc>
                <a:spcPct val="150000"/>
              </a:lnSpc>
            </a:pPr>
            <a:r>
              <a:rPr lang="fa-IR" sz="2400" dirty="0">
                <a:solidFill>
                  <a:srgbClr val="000000"/>
                </a:solidFill>
                <a:latin typeface="Noor_Mitra" pitchFamily="2" charset="-78"/>
                <a:ea typeface="Calibri"/>
                <a:cs typeface="Noor_Mitra" pitchFamily="2" charset="-78"/>
              </a:rPr>
              <a:t>در زمان ما پيروان </a:t>
            </a:r>
            <a:r>
              <a:rPr lang="fa-IR" sz="2400" b="1" dirty="0">
                <a:solidFill>
                  <a:srgbClr val="C00000"/>
                </a:solidFill>
                <a:latin typeface="Noor_Mitra" pitchFamily="2" charset="-78"/>
                <a:ea typeface="Calibri"/>
                <a:cs typeface="Noor_Mitra" pitchFamily="2" charset="-78"/>
              </a:rPr>
              <a:t>محمد بن عبد الوهاب </a:t>
            </a:r>
            <a:r>
              <a:rPr lang="fa-IR" sz="2400" dirty="0">
                <a:solidFill>
                  <a:srgbClr val="000000"/>
                </a:solidFill>
                <a:latin typeface="Noor_Mitra" pitchFamily="2" charset="-78"/>
                <a:ea typeface="Calibri"/>
                <a:cs typeface="Noor_Mitra" pitchFamily="2" charset="-78"/>
              </a:rPr>
              <a:t>خروج نموده و از نجد بيرون آمده و بر حرمين شريفين غلبه پيدا كردند. وهابيان خود را پيروان احمد بن حنبل معرفى مى نمايند اما آنان بر اين عقيده هستند كه فقط آنها مسلمان و مخالفان عقايدشان مشرك اند و با همين تصورات </a:t>
            </a:r>
            <a:r>
              <a:rPr lang="fa-IR" sz="2400" b="1" dirty="0">
                <a:solidFill>
                  <a:srgbClr val="C00000"/>
                </a:solidFill>
                <a:latin typeface="Noor_Mitra" pitchFamily="2" charset="-78"/>
                <a:ea typeface="Calibri"/>
                <a:cs typeface="Noor_Mitra" pitchFamily="2" charset="-78"/>
              </a:rPr>
              <a:t>كشتن اهل سنت و كشتن علما </a:t>
            </a:r>
            <a:r>
              <a:rPr lang="fa-IR" sz="2400" dirty="0">
                <a:solidFill>
                  <a:srgbClr val="000000"/>
                </a:solidFill>
                <a:latin typeface="Noor_Mitra" pitchFamily="2" charset="-78"/>
                <a:ea typeface="Calibri"/>
                <a:cs typeface="Noor_Mitra" pitchFamily="2" charset="-78"/>
              </a:rPr>
              <a:t>را مباح دانسته اندتا اين كه خداوند قدرت آنان را شكست.</a:t>
            </a:r>
          </a:p>
          <a:p>
            <a:pPr algn="r" rtl="1">
              <a:lnSpc>
                <a:spcPct val="150000"/>
              </a:lnSpc>
            </a:pPr>
            <a:r>
              <a:rPr lang="fa-IR" sz="2400" dirty="0">
                <a:solidFill>
                  <a:srgbClr val="000000"/>
                </a:solidFill>
                <a:latin typeface="Noor_Mitra" pitchFamily="2" charset="-78"/>
                <a:ea typeface="Calibri"/>
                <a:cs typeface="Noor_Mitra" pitchFamily="2" charset="-78"/>
              </a:rPr>
              <a:t>از اين رو </a:t>
            </a:r>
            <a:r>
              <a:rPr lang="fa-IR" sz="2400" b="1" dirty="0">
                <a:solidFill>
                  <a:srgbClr val="C00000"/>
                </a:solidFill>
                <a:latin typeface="Noor_Mitra" pitchFamily="2" charset="-78"/>
                <a:ea typeface="Calibri"/>
                <a:cs typeface="Noor_Mitra" pitchFamily="2" charset="-78"/>
              </a:rPr>
              <a:t>به وضوح مى گويم </a:t>
            </a:r>
            <a:r>
              <a:rPr lang="fa-IR" sz="2400" dirty="0">
                <a:solidFill>
                  <a:srgbClr val="000000"/>
                </a:solidFill>
                <a:latin typeface="Noor_Mitra" pitchFamily="2" charset="-78"/>
                <a:ea typeface="Calibri"/>
                <a:cs typeface="Noor_Mitra" pitchFamily="2" charset="-78"/>
              </a:rPr>
              <a:t>كه </a:t>
            </a:r>
            <a:r>
              <a:rPr lang="fa-IR" sz="2400" b="1" dirty="0">
                <a:solidFill>
                  <a:srgbClr val="C00000"/>
                </a:solidFill>
                <a:latin typeface="Noor_Mitra" pitchFamily="2" charset="-78"/>
                <a:ea typeface="Calibri"/>
                <a:cs typeface="Noor_Mitra" pitchFamily="2" charset="-78"/>
              </a:rPr>
              <a:t>محمد بن عبدالوهاب و پيروانش در سلسله علمى، فقهى، حديث، تفسير و تصوف جزو مشايخ ما نيستند</a:t>
            </a:r>
            <a:r>
              <a:rPr lang="fa-IR" sz="2400" dirty="0">
                <a:solidFill>
                  <a:srgbClr val="000000"/>
                </a:solidFill>
                <a:latin typeface="Noor_Mitra" pitchFamily="2" charset="-78"/>
                <a:ea typeface="Calibri"/>
                <a:cs typeface="Noor_Mitra" pitchFamily="2" charset="-78"/>
              </a:rPr>
              <a:t>. حلال شمردن خون، آبرو و اموال مسلمين يا به حق است يا به ناحق; اگر ناحق باشد يا بدون تأويل است كه در اين صورت موجب خروج از دين مى گردد و يا با تأويلى است كه شرع مقدس اجازه نداده است در اين صورت موجب فسق مى شود و اگر به حق باشد جايز بلكه واجب است</a:t>
            </a:r>
            <a:r>
              <a:rPr lang="fa-IR" sz="2400" b="1" dirty="0">
                <a:solidFill>
                  <a:srgbClr val="C00000"/>
                </a:solidFill>
                <a:latin typeface="Noor_Mitra" pitchFamily="2" charset="-78"/>
                <a:ea typeface="Calibri"/>
                <a:cs typeface="Noor_Mitra" pitchFamily="2" charset="-78"/>
              </a:rPr>
              <a:t> </a:t>
            </a:r>
          </a:p>
          <a:p>
            <a:pPr algn="r" rtl="1">
              <a:lnSpc>
                <a:spcPct val="150000"/>
              </a:lnSpc>
            </a:pPr>
            <a:r>
              <a:rPr lang="fa-IR" sz="2400" b="1" dirty="0">
                <a:solidFill>
                  <a:srgbClr val="C00000"/>
                </a:solidFill>
                <a:latin typeface="Noor_Mitra" pitchFamily="2" charset="-78"/>
                <a:ea typeface="Calibri"/>
                <a:cs typeface="Noor_Mitra" pitchFamily="2" charset="-78"/>
              </a:rPr>
              <a:t>امّا در تكفير مسلمانان پيشين، هرگز ما كسى را تكفير نمى كنيم كسى كه تكفير كند بدعت كرده و عمل او موجب خروج از دين است</a:t>
            </a:r>
            <a:r>
              <a:rPr lang="fa-IR" sz="2400" dirty="0">
                <a:solidFill>
                  <a:srgbClr val="000000"/>
                </a:solidFill>
                <a:latin typeface="Noor_Mitra" pitchFamily="2" charset="-78"/>
                <a:ea typeface="Calibri"/>
                <a:cs typeface="Noor_Mitra" pitchFamily="2" charset="-78"/>
              </a:rPr>
              <a:t> و اهل قبله را هر چند جزو مبتدعه باشند تا وقتى كه ضرورتى از دين را انكار نكرده باشند تكفير نمى كنيم.        </a:t>
            </a:r>
            <a:r>
              <a:rPr lang="fa-IR" sz="1800" dirty="0">
                <a:solidFill>
                  <a:srgbClr val="002060"/>
                </a:solidFill>
                <a:latin typeface="Noor_Mitra" pitchFamily="2" charset="-78"/>
                <a:ea typeface="Calibri"/>
                <a:cs typeface="Noor_Mitra" pitchFamily="2" charset="-78"/>
              </a:rPr>
              <a:t> « المهند على المفند، عقايد علماى ديوبند، ص 47 - 46»</a:t>
            </a:r>
            <a:endParaRPr lang="en-US" sz="3600" dirty="0">
              <a:solidFill>
                <a:srgbClr val="002060"/>
              </a:solidFill>
              <a:latin typeface="Noor_Mitra" pitchFamily="2" charset="-78"/>
              <a:ea typeface="Calibri"/>
              <a:cs typeface="Noor_Mitra" pitchFamily="2" charset="-78"/>
            </a:endParaRPr>
          </a:p>
        </p:txBody>
      </p:sp>
      <p:sp>
        <p:nvSpPr>
          <p:cNvPr id="2" name="Title 1"/>
          <p:cNvSpPr>
            <a:spLocks noGrp="1"/>
          </p:cNvSpPr>
          <p:nvPr>
            <p:ph type="title"/>
          </p:nvPr>
        </p:nvSpPr>
        <p:spPr>
          <a:xfrm>
            <a:off x="1524000" y="-381000"/>
            <a:ext cx="9144000" cy="1143000"/>
          </a:xfrm>
        </p:spPr>
        <p:txBody>
          <a:bodyPr>
            <a:noAutofit/>
          </a:bodyPr>
          <a:lstStyle/>
          <a:p>
            <a:pPr rtl="1"/>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سهارنفوری : اظهار تبری شدید از دین و روش وهابیت</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4" name="Striped Right Arrow 3">
            <a:hlinkClick r:id="rId2"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23540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68963">
                                            <p:txEl>
                                              <p:pRg st="0" end="0"/>
                                            </p:txEl>
                                          </p:spTgt>
                                        </p:tgtEl>
                                        <p:attrNameLst>
                                          <p:attrName>style.visibility</p:attrName>
                                        </p:attrNameLst>
                                      </p:cBhvr>
                                      <p:to>
                                        <p:strVal val="visible"/>
                                      </p:to>
                                    </p:set>
                                    <p:anim calcmode="lin" valueType="num">
                                      <p:cBhvr>
                                        <p:cTn id="13" dur="5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896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6896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16896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68963">
                                            <p:txEl>
                                              <p:pRg st="1" end="1"/>
                                            </p:txEl>
                                          </p:spTgt>
                                        </p:tgtEl>
                                        <p:attrNameLst>
                                          <p:attrName>style.visibility</p:attrName>
                                        </p:attrNameLst>
                                      </p:cBhvr>
                                      <p:to>
                                        <p:strVal val="visible"/>
                                      </p:to>
                                    </p:set>
                                    <p:anim calcmode="lin" valueType="num">
                                      <p:cBhvr>
                                        <p:cTn id="21" dur="500" fill="hold"/>
                                        <p:tgtEl>
                                          <p:spTgt spid="16896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6896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6896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6896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68963">
                                            <p:txEl>
                                              <p:pRg st="2" end="2"/>
                                            </p:txEl>
                                          </p:spTgt>
                                        </p:tgtEl>
                                        <p:attrNameLst>
                                          <p:attrName>style.visibility</p:attrName>
                                        </p:attrNameLst>
                                      </p:cBhvr>
                                      <p:to>
                                        <p:strVal val="visible"/>
                                      </p:to>
                                    </p:set>
                                    <p:anim calcmode="lin" valueType="num">
                                      <p:cBhvr>
                                        <p:cTn id="29" dur="500" fill="hold"/>
                                        <p:tgtEl>
                                          <p:spTgt spid="16896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68963">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168963">
                                            <p:txEl>
                                              <p:pRg st="2" end="2"/>
                                            </p:txEl>
                                          </p:spTgt>
                                        </p:tgtEl>
                                        <p:attrNameLst>
                                          <p:attrName>style.rotation</p:attrName>
                                        </p:attrNameLst>
                                      </p:cBhvr>
                                      <p:tavLst>
                                        <p:tav tm="0">
                                          <p:val>
                                            <p:fltVal val="360"/>
                                          </p:val>
                                        </p:tav>
                                        <p:tav tm="100000">
                                          <p:val>
                                            <p:fltVal val="0"/>
                                          </p:val>
                                        </p:tav>
                                      </p:tavLst>
                                    </p:anim>
                                    <p:animEffect transition="in" filter="fade">
                                      <p:cBhvr>
                                        <p:cTn id="32" dur="500"/>
                                        <p:tgtEl>
                                          <p:spTgt spid="16896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68963">
                                            <p:txEl>
                                              <p:pRg st="3" end="3"/>
                                            </p:txEl>
                                          </p:spTgt>
                                        </p:tgtEl>
                                        <p:attrNameLst>
                                          <p:attrName>style.visibility</p:attrName>
                                        </p:attrNameLst>
                                      </p:cBhvr>
                                      <p:to>
                                        <p:strVal val="visible"/>
                                      </p:to>
                                    </p:set>
                                    <p:anim calcmode="lin" valueType="num">
                                      <p:cBhvr>
                                        <p:cTn id="37" dur="500" fill="hold"/>
                                        <p:tgtEl>
                                          <p:spTgt spid="16896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168963">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168963">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168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600200" y="685800"/>
            <a:ext cx="9067800" cy="6172200"/>
          </a:xfrm>
        </p:spPr>
        <p:txBody>
          <a:bodyPr>
            <a:normAutofit fontScale="85000" lnSpcReduction="20000"/>
          </a:bodyPr>
          <a:lstStyle/>
          <a:p>
            <a:pPr algn="just" rtl="1">
              <a:lnSpc>
                <a:spcPct val="250000"/>
              </a:lnSpc>
            </a:pPr>
            <a:r>
              <a:rPr lang="ar-SA" sz="2400" b="1" dirty="0">
                <a:solidFill>
                  <a:srgbClr val="C00000"/>
                </a:solidFill>
                <a:latin typeface="Noor_Mitra" pitchFamily="2" charset="-78"/>
                <a:ea typeface="Calibri"/>
                <a:cs typeface="Noor_Mitra" pitchFamily="2" charset="-78"/>
              </a:rPr>
              <a:t>خلیل احمد سهارنفوری</a:t>
            </a:r>
            <a:r>
              <a:rPr lang="fa-IR" sz="2400" b="1" dirty="0">
                <a:solidFill>
                  <a:srgbClr val="C00000"/>
                </a:solidFill>
                <a:latin typeface="Noor_Mitra" pitchFamily="2" charset="-78"/>
                <a:ea typeface="Calibri"/>
                <a:cs typeface="Noor_Mitra" pitchFamily="2" charset="-78"/>
              </a:rPr>
              <a:t> </a:t>
            </a:r>
            <a:r>
              <a:rPr lang="fa-IR" sz="2400" dirty="0">
                <a:solidFill>
                  <a:srgbClr val="000000"/>
                </a:solidFill>
                <a:latin typeface="Noor_Mitra" pitchFamily="2" charset="-78"/>
                <a:ea typeface="Calibri"/>
                <a:cs typeface="Noor_Mitra" pitchFamily="2" charset="-78"/>
              </a:rPr>
              <a:t>در کتاب التصديقات لرفع التلبيسات که جوابیه به احمد رضا خان بريلوي می باشد و به خاطر ردّ و نفي </a:t>
            </a:r>
            <a:r>
              <a:rPr lang="fa-IR" sz="2400" b="1" dirty="0">
                <a:solidFill>
                  <a:srgbClr val="C00000"/>
                </a:solidFill>
                <a:latin typeface="Noor_Mitra" pitchFamily="2" charset="-78"/>
                <a:ea typeface="Calibri"/>
                <a:cs typeface="Noor_Mitra" pitchFamily="2" charset="-78"/>
              </a:rPr>
              <a:t>محمدبن عبدالوهاب </a:t>
            </a:r>
            <a:r>
              <a:rPr lang="fa-IR" sz="2400" dirty="0">
                <a:solidFill>
                  <a:srgbClr val="000000"/>
                </a:solidFill>
                <a:latin typeface="Noor_Mitra" pitchFamily="2" charset="-78"/>
                <a:ea typeface="Calibri"/>
                <a:cs typeface="Noor_Mitra" pitchFamily="2" charset="-78"/>
              </a:rPr>
              <a:t>نوشته شده است.می نویسد: </a:t>
            </a:r>
          </a:p>
          <a:p>
            <a:pPr algn="just" rtl="1">
              <a:lnSpc>
                <a:spcPct val="250000"/>
              </a:lnSpc>
            </a:pPr>
            <a:r>
              <a:rPr lang="fa-IR" sz="2400" dirty="0">
                <a:solidFill>
                  <a:srgbClr val="000000"/>
                </a:solidFill>
                <a:latin typeface="Noor_Mitra" pitchFamily="2" charset="-78"/>
                <a:ea typeface="Calibri"/>
                <a:cs typeface="Noor_Mitra" pitchFamily="2" charset="-78"/>
              </a:rPr>
              <a:t>اي علماء گرامي بعضي ها عقيده وهابية را به شما نسبت  و اوراق و رسائلي را ارايه داده اند و نوشتند که به </a:t>
            </a:r>
            <a:r>
              <a:rPr lang="fa-IR" sz="2400" b="1" dirty="0">
                <a:solidFill>
                  <a:srgbClr val="C00000"/>
                </a:solidFill>
                <a:latin typeface="Noor_Mitra" pitchFamily="2" charset="-78"/>
                <a:ea typeface="Calibri"/>
                <a:cs typeface="Noor_Mitra" pitchFamily="2" charset="-78"/>
              </a:rPr>
              <a:t>دليل اختلاف لغت و زبان </a:t>
            </a:r>
            <a:r>
              <a:rPr lang="fa-IR" sz="2400" dirty="0">
                <a:solidFill>
                  <a:srgbClr val="000000"/>
                </a:solidFill>
                <a:latin typeface="Noor_Mitra" pitchFamily="2" charset="-78"/>
                <a:ea typeface="Calibri"/>
                <a:cs typeface="Noor_Mitra" pitchFamily="2" charset="-78"/>
              </a:rPr>
              <a:t>ما متوجه آنها نمي شويم، متوقع است که از حقيقت حال و مطالب مقالات ما را آگاه سازيد و از شما درباره امور و مواردي که اهل سنت و جماعت با وهابي ها اختلاف دارند سؤال مي شود. </a:t>
            </a:r>
          </a:p>
          <a:p>
            <a:pPr algn="just" rtl="1">
              <a:lnSpc>
                <a:spcPct val="250000"/>
              </a:lnSpc>
            </a:pPr>
            <a:r>
              <a:rPr lang="fa-IR" sz="2400" dirty="0">
                <a:solidFill>
                  <a:srgbClr val="000000"/>
                </a:solidFill>
                <a:latin typeface="Noor_Mitra" pitchFamily="2" charset="-78"/>
                <a:ea typeface="Calibri"/>
                <a:cs typeface="Noor_Mitra" pitchFamily="2" charset="-78"/>
              </a:rPr>
              <a:t>سهارنفوری می گوید محمد بن عبد الوهاب خون و اموال و عرض مسلمین حلال دانست و همه را مشرک خواند و اهل قبله را کشت و این قوم همان خوارج می باشند لذا </a:t>
            </a:r>
            <a:r>
              <a:rPr lang="fa-IR" sz="2400" b="1" dirty="0">
                <a:solidFill>
                  <a:srgbClr val="C00000"/>
                </a:solidFill>
                <a:latin typeface="Noor_Mitra" pitchFamily="2" charset="-78"/>
                <a:ea typeface="Calibri"/>
                <a:cs typeface="Noor_Mitra" pitchFamily="2" charset="-78"/>
              </a:rPr>
              <a:t>هیچ کدام از مشایخ ما در سلسله این گروه نمی باشند</a:t>
            </a:r>
          </a:p>
          <a:p>
            <a:pPr algn="just" rtl="1">
              <a:lnSpc>
                <a:spcPct val="250000"/>
              </a:lnSpc>
            </a:pPr>
            <a:r>
              <a:rPr lang="fa-IR" sz="2400" b="1" dirty="0">
                <a:solidFill>
                  <a:srgbClr val="C00000"/>
                </a:solidFill>
                <a:latin typeface="Noor_Mitra" pitchFamily="2" charset="-78"/>
                <a:ea typeface="Calibri"/>
                <a:cs typeface="Noor_Mitra" pitchFamily="2" charset="-78"/>
              </a:rPr>
              <a:t>  </a:t>
            </a:r>
            <a:r>
              <a:rPr lang="fa-IR" sz="2400" dirty="0">
                <a:solidFill>
                  <a:srgbClr val="000000"/>
                </a:solidFill>
                <a:latin typeface="Noor_Mitra" pitchFamily="2" charset="-78"/>
                <a:ea typeface="Calibri"/>
                <a:cs typeface="Noor_Mitra" pitchFamily="2" charset="-78"/>
              </a:rPr>
              <a:t>المهند على المفند (ص: 6)</a:t>
            </a:r>
            <a:endParaRPr lang="en-US" sz="2400" dirty="0">
              <a:solidFill>
                <a:srgbClr val="000000"/>
              </a:solidFill>
              <a:latin typeface="Noor_Mitra" pitchFamily="2" charset="-78"/>
              <a:ea typeface="Calibri"/>
              <a:cs typeface="Noor_Mitra" pitchFamily="2" charset="-78"/>
            </a:endParaRPr>
          </a:p>
        </p:txBody>
      </p:sp>
      <p:sp>
        <p:nvSpPr>
          <p:cNvPr id="2" name="Title 1"/>
          <p:cNvSpPr>
            <a:spLocks noGrp="1"/>
          </p:cNvSpPr>
          <p:nvPr>
            <p:ph type="title"/>
          </p:nvPr>
        </p:nvSpPr>
        <p:spPr>
          <a:xfrm>
            <a:off x="1524000" y="-381000"/>
            <a:ext cx="9144000" cy="1143000"/>
          </a:xfrm>
        </p:spPr>
        <p:txBody>
          <a:bodyPr>
            <a:noAutofit/>
          </a:bodyPr>
          <a:lstStyle/>
          <a:p>
            <a:pPr rtl="1"/>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سهارنفوری : اظهار تبری شدید از دین و روش وهابیت</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4" name="Striped Right Arrow 3">
            <a:hlinkClick r:id="rId2"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66550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 calcmode="lin" valueType="num">
                                      <p:cBhvr>
                                        <p:cTn id="12" dur="5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896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6896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16896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68963">
                                            <p:txEl>
                                              <p:pRg st="1" end="1"/>
                                            </p:txEl>
                                          </p:spTgt>
                                        </p:tgtEl>
                                        <p:attrNameLst>
                                          <p:attrName>style.visibility</p:attrName>
                                        </p:attrNameLst>
                                      </p:cBhvr>
                                      <p:to>
                                        <p:strVal val="visible"/>
                                      </p:to>
                                    </p:set>
                                    <p:anim calcmode="lin" valueType="num">
                                      <p:cBhvr>
                                        <p:cTn id="20" dur="500" fill="hold"/>
                                        <p:tgtEl>
                                          <p:spTgt spid="16896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68963">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68963">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16896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68963">
                                            <p:txEl>
                                              <p:pRg st="2" end="2"/>
                                            </p:txEl>
                                          </p:spTgt>
                                        </p:tgtEl>
                                        <p:attrNameLst>
                                          <p:attrName>style.visibility</p:attrName>
                                        </p:attrNameLst>
                                      </p:cBhvr>
                                      <p:to>
                                        <p:strVal val="visible"/>
                                      </p:to>
                                    </p:set>
                                    <p:anim calcmode="lin" valueType="num">
                                      <p:cBhvr>
                                        <p:cTn id="28" dur="500" fill="hold"/>
                                        <p:tgtEl>
                                          <p:spTgt spid="16896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68963">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68963">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16896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68963">
                                            <p:txEl>
                                              <p:pRg st="3" end="3"/>
                                            </p:txEl>
                                          </p:spTgt>
                                        </p:tgtEl>
                                        <p:attrNameLst>
                                          <p:attrName>style.visibility</p:attrName>
                                        </p:attrNameLst>
                                      </p:cBhvr>
                                      <p:to>
                                        <p:strVal val="visible"/>
                                      </p:to>
                                    </p:set>
                                    <p:anim calcmode="lin" valueType="num">
                                      <p:cBhvr>
                                        <p:cTn id="36" dur="500" fill="hold"/>
                                        <p:tgtEl>
                                          <p:spTgt spid="16896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68963">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168963">
                                            <p:txEl>
                                              <p:pRg st="3" end="3"/>
                                            </p:txEl>
                                          </p:spTgt>
                                        </p:tgtEl>
                                        <p:attrNameLst>
                                          <p:attrName>style.rotation</p:attrName>
                                        </p:attrNameLst>
                                      </p:cBhvr>
                                      <p:tavLst>
                                        <p:tav tm="0">
                                          <p:val>
                                            <p:fltVal val="360"/>
                                          </p:val>
                                        </p:tav>
                                        <p:tav tm="100000">
                                          <p:val>
                                            <p:fltVal val="0"/>
                                          </p:val>
                                        </p:tav>
                                      </p:tavLst>
                                    </p:anim>
                                    <p:animEffect transition="in" filter="fade">
                                      <p:cBhvr>
                                        <p:cTn id="39" dur="500"/>
                                        <p:tgtEl>
                                          <p:spTgt spid="168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600200" y="685800"/>
            <a:ext cx="9067800" cy="6858000"/>
          </a:xfrm>
        </p:spPr>
        <p:txBody>
          <a:bodyPr>
            <a:normAutofit fontScale="92500" lnSpcReduction="20000"/>
          </a:bodyPr>
          <a:lstStyle/>
          <a:p>
            <a:pPr algn="just" rtl="1">
              <a:lnSpc>
                <a:spcPct val="150000"/>
              </a:lnSpc>
            </a:pPr>
            <a:r>
              <a:rPr lang="fa-IR" sz="2400" b="1" dirty="0">
                <a:solidFill>
                  <a:srgbClr val="C00000"/>
                </a:solidFill>
                <a:latin typeface="Noor_Mitra" pitchFamily="2" charset="-78"/>
                <a:ea typeface="Calibri"/>
                <a:cs typeface="Noor_Mitra" pitchFamily="2" charset="-78"/>
              </a:rPr>
              <a:t>انورشاه کشمیری</a:t>
            </a:r>
            <a:r>
              <a:rPr lang="fa-IR" dirty="0">
                <a:solidFill>
                  <a:srgbClr val="000000"/>
                </a:solidFill>
                <a:latin typeface="Noor_Mitra" pitchFamily="2" charset="-78"/>
                <a:ea typeface="Calibri"/>
                <a:cs typeface="Noor_Mitra" pitchFamily="2" charset="-78"/>
              </a:rPr>
              <a:t>، محمد بن عبد الوهاب را مود طعن قرار داده و می نویسد: </a:t>
            </a:r>
          </a:p>
          <a:p>
            <a:pPr algn="just" rtl="1">
              <a:lnSpc>
                <a:spcPct val="150000"/>
              </a:lnSpc>
            </a:pPr>
            <a:r>
              <a:rPr lang="fa-IR" sz="2400" b="1" dirty="0">
                <a:solidFill>
                  <a:srgbClr val="C00000"/>
                </a:solidFill>
                <a:latin typeface="Noor_Mitra" pitchFamily="2" charset="-78"/>
                <a:ea typeface="Calibri"/>
                <a:cs typeface="Noor_Mitra" pitchFamily="2" charset="-78"/>
              </a:rPr>
              <a:t>محمد بن عبد الوهاب مردي پلید و کودن و کم علم و کم عقل بود و در تکفیر مردم بسیار عجله می کرد</a:t>
            </a:r>
          </a:p>
          <a:p>
            <a:pPr algn="just" rtl="1">
              <a:lnSpc>
                <a:spcPct val="150000"/>
              </a:lnSpc>
            </a:pPr>
            <a:r>
              <a:rPr lang="fa-IR" dirty="0">
                <a:solidFill>
                  <a:srgbClr val="000000"/>
                </a:solidFill>
                <a:latin typeface="Noor_Mitra" pitchFamily="2" charset="-78"/>
                <a:ea typeface="Calibri"/>
                <a:cs typeface="Noor_Mitra" pitchFamily="2" charset="-78"/>
              </a:rPr>
              <a:t>محمد انور شاه کشمیری در مورد</a:t>
            </a:r>
            <a:r>
              <a:rPr lang="fa-IR" sz="2400" b="1" dirty="0">
                <a:solidFill>
                  <a:srgbClr val="C00000"/>
                </a:solidFill>
                <a:latin typeface="Noor_Mitra" pitchFamily="2" charset="-78"/>
                <a:ea typeface="Calibri"/>
                <a:cs typeface="Noor_Mitra" pitchFamily="2" charset="-78"/>
              </a:rPr>
              <a:t> ابن تیمیه </a:t>
            </a:r>
            <a:r>
              <a:rPr lang="fa-IR" dirty="0">
                <a:solidFill>
                  <a:srgbClr val="000000"/>
                </a:solidFill>
                <a:latin typeface="Noor_Mitra" pitchFamily="2" charset="-78"/>
                <a:ea typeface="Calibri"/>
                <a:cs typeface="Noor_Mitra" pitchFamily="2" charset="-78"/>
              </a:rPr>
              <a:t>می نویسد: در مزاج ابن تيميه </a:t>
            </a:r>
            <a:r>
              <a:rPr lang="fa-IR" sz="2400" b="1" dirty="0">
                <a:solidFill>
                  <a:srgbClr val="C00000"/>
                </a:solidFill>
                <a:latin typeface="Noor_Mitra" pitchFamily="2" charset="-78"/>
                <a:ea typeface="Calibri"/>
                <a:cs typeface="Noor_Mitra" pitchFamily="2" charset="-78"/>
              </a:rPr>
              <a:t>خشونت و تندي </a:t>
            </a:r>
            <a:r>
              <a:rPr lang="fa-IR" dirty="0">
                <a:solidFill>
                  <a:srgbClr val="000000"/>
                </a:solidFill>
                <a:latin typeface="Noor_Mitra" pitchFamily="2" charset="-78"/>
                <a:ea typeface="Calibri"/>
                <a:cs typeface="Noor_Mitra" pitchFamily="2" charset="-78"/>
              </a:rPr>
              <a:t>وجود دارد. هرگاه به يک سمت متوجه شود، و یا قصد تعقيب کسی را داشته باشد، نمي هراسد و با جسارت این کار را انجام می داد اين گونه افراد از </a:t>
            </a:r>
            <a:r>
              <a:rPr lang="fa-IR" sz="2400" b="1" dirty="0">
                <a:solidFill>
                  <a:srgbClr val="C00000"/>
                </a:solidFill>
                <a:latin typeface="Noor_Mitra" pitchFamily="2" charset="-78"/>
                <a:ea typeface="Calibri"/>
                <a:cs typeface="Noor_Mitra" pitchFamily="2" charset="-78"/>
              </a:rPr>
              <a:t>افراط و تفريط </a:t>
            </a:r>
            <a:r>
              <a:rPr lang="fa-IR" dirty="0">
                <a:solidFill>
                  <a:srgbClr val="000000"/>
                </a:solidFill>
                <a:latin typeface="Noor_Mitra" pitchFamily="2" charset="-78"/>
                <a:ea typeface="Calibri"/>
                <a:cs typeface="Noor_Mitra" pitchFamily="2" charset="-78"/>
              </a:rPr>
              <a:t>در امان نيستند، لذا </a:t>
            </a:r>
            <a:r>
              <a:rPr lang="fa-IR" sz="2400" b="1" dirty="0">
                <a:solidFill>
                  <a:srgbClr val="C00000"/>
                </a:solidFill>
                <a:latin typeface="Noor_Mitra" pitchFamily="2" charset="-78"/>
                <a:ea typeface="Calibri"/>
                <a:cs typeface="Noor_Mitra" pitchFamily="2" charset="-78"/>
              </a:rPr>
              <a:t>شک و ترديد در نقلش </a:t>
            </a:r>
            <a:r>
              <a:rPr lang="fa-IR" dirty="0">
                <a:solidFill>
                  <a:srgbClr val="000000"/>
                </a:solidFill>
                <a:latin typeface="Noor_Mitra" pitchFamily="2" charset="-78"/>
                <a:ea typeface="Calibri"/>
                <a:cs typeface="Noor_Mitra" pitchFamily="2" charset="-78"/>
              </a:rPr>
              <a:t>وجود دارد. هر چند که </a:t>
            </a:r>
            <a:r>
              <a:rPr lang="fa-IR" sz="2400" b="1" dirty="0">
                <a:solidFill>
                  <a:srgbClr val="C00000"/>
                </a:solidFill>
                <a:latin typeface="Noor_Mitra" pitchFamily="2" charset="-78"/>
                <a:ea typeface="Calibri"/>
                <a:cs typeface="Noor_Mitra" pitchFamily="2" charset="-78"/>
              </a:rPr>
              <a:t>او حافظ و متبحّر</a:t>
            </a:r>
            <a:r>
              <a:rPr lang="fa-IR" dirty="0">
                <a:solidFill>
                  <a:srgbClr val="000000"/>
                </a:solidFill>
                <a:latin typeface="Noor_Mitra" pitchFamily="2" charset="-78"/>
                <a:ea typeface="Calibri"/>
                <a:cs typeface="Noor_Mitra" pitchFamily="2" charset="-78"/>
              </a:rPr>
              <a:t> است.  در جای دیگر در مورد ابن تیمیه می گوید </a:t>
            </a:r>
          </a:p>
          <a:p>
            <a:pPr algn="just" rtl="1">
              <a:lnSpc>
                <a:spcPct val="150000"/>
              </a:lnSpc>
            </a:pPr>
            <a:r>
              <a:rPr lang="fa-IR" sz="2400" b="1" dirty="0">
                <a:solidFill>
                  <a:srgbClr val="C00000"/>
                </a:solidFill>
                <a:latin typeface="Noor_Mitra" pitchFamily="2" charset="-78"/>
                <a:ea typeface="Calibri"/>
                <a:cs typeface="Noor_Mitra" pitchFamily="2" charset="-78"/>
              </a:rPr>
              <a:t>جمهور ائمه دلیل آورده اند که سلف صالح</a:t>
            </a:r>
            <a:r>
              <a:rPr lang="fa-IR" dirty="0">
                <a:solidFill>
                  <a:srgbClr val="000000"/>
                </a:solidFill>
                <a:latin typeface="Noor_Mitra" pitchFamily="2" charset="-78"/>
                <a:ea typeface="Calibri"/>
                <a:cs typeface="Noor_Mitra" pitchFamily="2" charset="-78"/>
              </a:rPr>
              <a:t> برای زیارت روضه شریفه</a:t>
            </a:r>
            <a:r>
              <a:rPr lang="fa-IR" sz="2400" b="1" dirty="0">
                <a:solidFill>
                  <a:srgbClr val="C00000"/>
                </a:solidFill>
                <a:latin typeface="Noor_Mitra" pitchFamily="2" charset="-78"/>
                <a:ea typeface="Calibri"/>
                <a:cs typeface="Noor_Mitra" pitchFamily="2" charset="-78"/>
              </a:rPr>
              <a:t>"شد رحال"</a:t>
            </a:r>
            <a:r>
              <a:rPr lang="fa-IR" dirty="0">
                <a:solidFill>
                  <a:srgbClr val="000000"/>
                </a:solidFill>
                <a:latin typeface="Noor_Mitra" pitchFamily="2" charset="-78"/>
                <a:ea typeface="Calibri"/>
                <a:cs typeface="Noor_Mitra" pitchFamily="2" charset="-78"/>
              </a:rPr>
              <a:t>می کردند و احادیث آن به</a:t>
            </a:r>
            <a:r>
              <a:rPr lang="fa-IR" sz="2400" b="1" dirty="0">
                <a:solidFill>
                  <a:srgbClr val="C00000"/>
                </a:solidFill>
                <a:latin typeface="Noor_Mitra" pitchFamily="2" charset="-78"/>
                <a:ea typeface="Calibri"/>
                <a:cs typeface="Noor_Mitra" pitchFamily="2" charset="-78"/>
              </a:rPr>
              <a:t> تواتر </a:t>
            </a:r>
            <a:r>
              <a:rPr lang="fa-IR" dirty="0">
                <a:solidFill>
                  <a:srgbClr val="000000"/>
                </a:solidFill>
                <a:latin typeface="Noor_Mitra" pitchFamily="2" charset="-78"/>
                <a:ea typeface="Calibri"/>
                <a:cs typeface="Noor_Mitra" pitchFamily="2" charset="-78"/>
              </a:rPr>
              <a:t>به ما رسیده است و </a:t>
            </a:r>
            <a:r>
              <a:rPr lang="fa-IR" sz="2400" b="1" dirty="0">
                <a:solidFill>
                  <a:srgbClr val="C00000"/>
                </a:solidFill>
                <a:latin typeface="Noor_Mitra" pitchFamily="2" charset="-78"/>
                <a:ea typeface="Calibri"/>
                <a:cs typeface="Noor_Mitra" pitchFamily="2" charset="-78"/>
              </a:rPr>
              <a:t>ابن تیمیه معنای حدیث لا تشد الرحال را درست نفهمیده </a:t>
            </a:r>
            <a:r>
              <a:rPr lang="fa-IR" dirty="0">
                <a:solidFill>
                  <a:srgbClr val="000000"/>
                </a:solidFill>
                <a:latin typeface="Noor_Mitra" pitchFamily="2" charset="-78"/>
                <a:ea typeface="Calibri"/>
                <a:cs typeface="Noor_Mitra" pitchFamily="2" charset="-78"/>
              </a:rPr>
              <a:t>و بخاطر همین اشتباهش دو مرتبه به </a:t>
            </a:r>
            <a:r>
              <a:rPr lang="fa-IR" sz="2400" b="1" dirty="0">
                <a:solidFill>
                  <a:srgbClr val="C00000"/>
                </a:solidFill>
                <a:latin typeface="Noor_Mitra" pitchFamily="2" charset="-78"/>
                <a:ea typeface="Calibri"/>
                <a:cs typeface="Noor_Mitra" pitchFamily="2" charset="-78"/>
              </a:rPr>
              <a:t>زندان افتاد </a:t>
            </a:r>
            <a:r>
              <a:rPr lang="fa-IR" dirty="0">
                <a:solidFill>
                  <a:srgbClr val="000000"/>
                </a:solidFill>
                <a:latin typeface="Noor_Mitra" pitchFamily="2" charset="-78"/>
                <a:ea typeface="Calibri"/>
                <a:cs typeface="Noor_Mitra" pitchFamily="2" charset="-78"/>
              </a:rPr>
              <a:t>و در زندان از دنیا رفت در مناظره ای که سراج الدین هندی با ابن تیمیه داشت به وی می گوید </a:t>
            </a:r>
            <a:r>
              <a:rPr lang="fa-IR" sz="2400" b="1" dirty="0">
                <a:solidFill>
                  <a:srgbClr val="C00000"/>
                </a:solidFill>
                <a:latin typeface="Noor_Mitra" pitchFamily="2" charset="-78"/>
                <a:ea typeface="Calibri"/>
                <a:cs typeface="Noor_Mitra" pitchFamily="2" charset="-78"/>
              </a:rPr>
              <a:t>ما أنت يا ابن تيمية إلا كالعصفور</a:t>
            </a:r>
            <a:endParaRPr lang="en-US" sz="2400" b="1" dirty="0">
              <a:solidFill>
                <a:srgbClr val="C00000"/>
              </a:solidFill>
              <a:latin typeface="Noor_Mitra" pitchFamily="2" charset="-78"/>
              <a:ea typeface="Calibri"/>
              <a:cs typeface="Noor_Mitra" pitchFamily="2" charset="-78"/>
            </a:endParaRPr>
          </a:p>
          <a:p>
            <a:pPr algn="r" rtl="1">
              <a:lnSpc>
                <a:spcPct val="150000"/>
              </a:lnSpc>
            </a:pPr>
            <a:r>
              <a:rPr lang="fa-IR" sz="1600" dirty="0">
                <a:solidFill>
                  <a:srgbClr val="000000"/>
                </a:solidFill>
                <a:latin typeface="Noor_Mitra" pitchFamily="2" charset="-78"/>
                <a:ea typeface="Calibri"/>
                <a:cs typeface="Noor_Mitra" pitchFamily="2" charset="-78"/>
              </a:rPr>
              <a:t>فيض البارى شرح صحيح البخارى 1 (1/ 139) - (کشميري، انورشاه، فيض الباري، في شرح صحيح بخاري، ج1، ص 171 ـ 172، العرف الشذي للكشميري (1/ 382)</a:t>
            </a:r>
            <a:endParaRPr lang="en-US" sz="1600" dirty="0">
              <a:solidFill>
                <a:srgbClr val="000000"/>
              </a:solidFill>
              <a:latin typeface="Noor_Mitra" pitchFamily="2" charset="-78"/>
              <a:ea typeface="Calibri"/>
              <a:cs typeface="Noor_Mitra" pitchFamily="2" charset="-78"/>
            </a:endParaRPr>
          </a:p>
        </p:txBody>
      </p:sp>
      <p:sp>
        <p:nvSpPr>
          <p:cNvPr id="2" name="Title 1"/>
          <p:cNvSpPr>
            <a:spLocks noGrp="1"/>
          </p:cNvSpPr>
          <p:nvPr>
            <p:ph type="title"/>
          </p:nvPr>
        </p:nvSpPr>
        <p:spPr>
          <a:xfrm>
            <a:off x="1524000" y="-381000"/>
            <a:ext cx="9144000" cy="1143000"/>
          </a:xfrm>
        </p:spPr>
        <p:txBody>
          <a:bodyPr>
            <a:noAutofit/>
          </a:bodyPr>
          <a:lstStyle/>
          <a:p>
            <a:pPr rtl="1"/>
            <a:r>
              <a:rPr lang="fa-I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انورشاه کشمیری : تباین فهم ابن تیمیه و محمد بن عبدالوهاب با فهم سلف</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4" name="Striped Right Arrow 3">
            <a:hlinkClick r:id="rId2"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14550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68963">
                                            <p:txEl>
                                              <p:pRg st="0" end="0"/>
                                            </p:txEl>
                                          </p:spTgt>
                                        </p:tgtEl>
                                        <p:attrNameLst>
                                          <p:attrName>style.visibility</p:attrName>
                                        </p:attrNameLst>
                                      </p:cBhvr>
                                      <p:to>
                                        <p:strVal val="visible"/>
                                      </p:to>
                                    </p:set>
                                    <p:anim calcmode="lin" valueType="num">
                                      <p:cBhvr>
                                        <p:cTn id="12" dur="5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896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6896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16896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68963">
                                            <p:txEl>
                                              <p:pRg st="1" end="1"/>
                                            </p:txEl>
                                          </p:spTgt>
                                        </p:tgtEl>
                                        <p:attrNameLst>
                                          <p:attrName>style.visibility</p:attrName>
                                        </p:attrNameLst>
                                      </p:cBhvr>
                                      <p:to>
                                        <p:strVal val="visible"/>
                                      </p:to>
                                    </p:set>
                                    <p:anim calcmode="lin" valueType="num">
                                      <p:cBhvr>
                                        <p:cTn id="20" dur="500" fill="hold"/>
                                        <p:tgtEl>
                                          <p:spTgt spid="16896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68963">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68963">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16896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68963">
                                            <p:txEl>
                                              <p:pRg st="2" end="2"/>
                                            </p:txEl>
                                          </p:spTgt>
                                        </p:tgtEl>
                                        <p:attrNameLst>
                                          <p:attrName>style.visibility</p:attrName>
                                        </p:attrNameLst>
                                      </p:cBhvr>
                                      <p:to>
                                        <p:strVal val="visible"/>
                                      </p:to>
                                    </p:set>
                                    <p:anim calcmode="lin" valueType="num">
                                      <p:cBhvr>
                                        <p:cTn id="28" dur="500" fill="hold"/>
                                        <p:tgtEl>
                                          <p:spTgt spid="16896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68963">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68963">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16896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68963">
                                            <p:txEl>
                                              <p:pRg st="3" end="3"/>
                                            </p:txEl>
                                          </p:spTgt>
                                        </p:tgtEl>
                                        <p:attrNameLst>
                                          <p:attrName>style.visibility</p:attrName>
                                        </p:attrNameLst>
                                      </p:cBhvr>
                                      <p:to>
                                        <p:strVal val="visible"/>
                                      </p:to>
                                    </p:set>
                                    <p:anim calcmode="lin" valueType="num">
                                      <p:cBhvr>
                                        <p:cTn id="36" dur="500" fill="hold"/>
                                        <p:tgtEl>
                                          <p:spTgt spid="16896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68963">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168963">
                                            <p:txEl>
                                              <p:pRg st="3" end="3"/>
                                            </p:txEl>
                                          </p:spTgt>
                                        </p:tgtEl>
                                        <p:attrNameLst>
                                          <p:attrName>style.rotation</p:attrName>
                                        </p:attrNameLst>
                                      </p:cBhvr>
                                      <p:tavLst>
                                        <p:tav tm="0">
                                          <p:val>
                                            <p:fltVal val="360"/>
                                          </p:val>
                                        </p:tav>
                                        <p:tav tm="100000">
                                          <p:val>
                                            <p:fltVal val="0"/>
                                          </p:val>
                                        </p:tav>
                                      </p:tavLst>
                                    </p:anim>
                                    <p:animEffect transition="in" filter="fade">
                                      <p:cBhvr>
                                        <p:cTn id="39" dur="500"/>
                                        <p:tgtEl>
                                          <p:spTgt spid="16896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168963">
                                            <p:txEl>
                                              <p:pRg st="4" end="4"/>
                                            </p:txEl>
                                          </p:spTgt>
                                        </p:tgtEl>
                                        <p:attrNameLst>
                                          <p:attrName>style.visibility</p:attrName>
                                        </p:attrNameLst>
                                      </p:cBhvr>
                                      <p:to>
                                        <p:strVal val="visible"/>
                                      </p:to>
                                    </p:set>
                                    <p:anim calcmode="lin" valueType="num">
                                      <p:cBhvr>
                                        <p:cTn id="44" dur="500" fill="hold"/>
                                        <p:tgtEl>
                                          <p:spTgt spid="168963">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168963">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168963">
                                            <p:txEl>
                                              <p:pRg st="4" end="4"/>
                                            </p:txEl>
                                          </p:spTgt>
                                        </p:tgtEl>
                                        <p:attrNameLst>
                                          <p:attrName>style.rotation</p:attrName>
                                        </p:attrNameLst>
                                      </p:cBhvr>
                                      <p:tavLst>
                                        <p:tav tm="0">
                                          <p:val>
                                            <p:fltVal val="360"/>
                                          </p:val>
                                        </p:tav>
                                        <p:tav tm="100000">
                                          <p:val>
                                            <p:fltVal val="0"/>
                                          </p:val>
                                        </p:tav>
                                      </p:tavLst>
                                    </p:anim>
                                    <p:animEffect transition="in" filter="fade">
                                      <p:cBhvr>
                                        <p:cTn id="47" dur="500"/>
                                        <p:tgtEl>
                                          <p:spTgt spid="168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600200" y="381000"/>
            <a:ext cx="9067800" cy="6858000"/>
          </a:xfrm>
        </p:spPr>
        <p:txBody>
          <a:bodyPr>
            <a:normAutofit fontScale="85000" lnSpcReduction="10000"/>
          </a:bodyPr>
          <a:lstStyle/>
          <a:p>
            <a:pPr algn="just" rtl="1">
              <a:lnSpc>
                <a:spcPct val="115000"/>
              </a:lnSpc>
            </a:pPr>
            <a:r>
              <a:rPr lang="fa-IR" b="1" dirty="0">
                <a:solidFill>
                  <a:srgbClr val="C00000"/>
                </a:solidFill>
                <a:latin typeface="Noor_Mitra" pitchFamily="2" charset="-78"/>
                <a:ea typeface="Calibri"/>
                <a:cs typeface="Noor_Mitra" pitchFamily="2" charset="-78"/>
              </a:rPr>
              <a:t>تهانوی</a:t>
            </a:r>
            <a:r>
              <a:rPr lang="fa-IR" sz="2400" dirty="0">
                <a:solidFill>
                  <a:srgbClr val="000000"/>
                </a:solidFill>
                <a:latin typeface="Noor_Mitra" pitchFamily="2" charset="-78"/>
                <a:ea typeface="Calibri"/>
                <a:cs typeface="Noor_Mitra" pitchFamily="2" charset="-78"/>
              </a:rPr>
              <a:t> در ضدیت با تفکر افراطی </a:t>
            </a:r>
            <a:r>
              <a:rPr lang="fa-IR" b="1" dirty="0">
                <a:solidFill>
                  <a:srgbClr val="C00000"/>
                </a:solidFill>
                <a:latin typeface="Noor_Mitra" pitchFamily="2" charset="-78"/>
                <a:ea typeface="Calibri"/>
                <a:cs typeface="Noor_Mitra" pitchFamily="2" charset="-78"/>
              </a:rPr>
              <a:t>وهابیت</a:t>
            </a:r>
            <a:r>
              <a:rPr lang="fa-IR" sz="2400" dirty="0">
                <a:solidFill>
                  <a:srgbClr val="000000"/>
                </a:solidFill>
                <a:latin typeface="Noor_Mitra" pitchFamily="2" charset="-78"/>
                <a:ea typeface="Calibri"/>
                <a:cs typeface="Noor_Mitra" pitchFamily="2" charset="-78"/>
              </a:rPr>
              <a:t> در حاشيه سنن نسائي در شرح حديث ابوسعيد خدري که مربوط به ظهور خوارج می باشد می نویسد: </a:t>
            </a:r>
          </a:p>
          <a:p>
            <a:pPr algn="just" rtl="1">
              <a:lnSpc>
                <a:spcPct val="115000"/>
              </a:lnSpc>
            </a:pPr>
            <a:r>
              <a:rPr lang="fa-IR" sz="2400" dirty="0">
                <a:solidFill>
                  <a:srgbClr val="000000"/>
                </a:solidFill>
                <a:latin typeface="Noor_Mitra" pitchFamily="2" charset="-78"/>
                <a:ea typeface="Calibri"/>
                <a:cs typeface="Noor_Mitra" pitchFamily="2" charset="-78"/>
              </a:rPr>
              <a:t>«</a:t>
            </a:r>
            <a:r>
              <a:rPr lang="fa-IR" b="1" dirty="0">
                <a:solidFill>
                  <a:srgbClr val="C00000"/>
                </a:solidFill>
                <a:latin typeface="Noor_Mitra" pitchFamily="2" charset="-78"/>
                <a:ea typeface="Calibri"/>
                <a:cs typeface="Noor_Mitra" pitchFamily="2" charset="-78"/>
              </a:rPr>
              <a:t>همانا از این نژاد قومي </a:t>
            </a:r>
            <a:r>
              <a:rPr lang="fa-IR" sz="2400" dirty="0">
                <a:solidFill>
                  <a:srgbClr val="000000"/>
                </a:solidFill>
                <a:latin typeface="Noor_Mitra" pitchFamily="2" charset="-78"/>
                <a:ea typeface="Calibri"/>
                <a:cs typeface="Noor_Mitra" pitchFamily="2" charset="-78"/>
              </a:rPr>
              <a:t>مي آيند که قرآن را بسيار زيبا مي خوانند، اما قرآن از گلوي آنان تجاوز نمي کند </a:t>
            </a:r>
          </a:p>
          <a:p>
            <a:pPr algn="just" rtl="1">
              <a:lnSpc>
                <a:spcPct val="115000"/>
              </a:lnSpc>
            </a:pPr>
            <a:r>
              <a:rPr lang="fa-IR" sz="2400" dirty="0">
                <a:solidFill>
                  <a:srgbClr val="000000"/>
                </a:solidFill>
                <a:latin typeface="Noor_Mitra" pitchFamily="2" charset="-78"/>
                <a:ea typeface="Calibri"/>
                <a:cs typeface="Noor_Mitra" pitchFamily="2" charset="-78"/>
              </a:rPr>
              <a:t>اينها </a:t>
            </a:r>
            <a:r>
              <a:rPr lang="fa-IR" b="1" dirty="0">
                <a:solidFill>
                  <a:srgbClr val="C00000"/>
                </a:solidFill>
                <a:latin typeface="Noor_Mitra" pitchFamily="2" charset="-78"/>
                <a:ea typeface="Calibri"/>
                <a:cs typeface="Noor_Mitra" pitchFamily="2" charset="-78"/>
              </a:rPr>
              <a:t>اهل اسلام را به قتل </a:t>
            </a:r>
            <a:r>
              <a:rPr lang="fa-IR" sz="2400" dirty="0">
                <a:solidFill>
                  <a:srgbClr val="000000"/>
                </a:solidFill>
                <a:latin typeface="Noor_Mitra" pitchFamily="2" charset="-78"/>
                <a:ea typeface="Calibri"/>
                <a:cs typeface="Noor_Mitra" pitchFamily="2" charset="-78"/>
              </a:rPr>
              <a:t>مي رسانند و بت پرستان را رها مي کنند و از اسلام چنان مي گريزند، مانند تير رها شده از هدف و نشانه عبور مي کنند و اگر من پيامبر زمان آنان را دريابم بسان قوم عاد آنان را قتل عام مي کنم.</a:t>
            </a:r>
          </a:p>
          <a:p>
            <a:pPr algn="just" rtl="1">
              <a:lnSpc>
                <a:spcPct val="115000"/>
              </a:lnSpc>
            </a:pPr>
            <a:r>
              <a:rPr lang="fa-IR" b="1" dirty="0">
                <a:solidFill>
                  <a:srgbClr val="C00000"/>
                </a:solidFill>
                <a:latin typeface="Noor_Mitra" pitchFamily="2" charset="-78"/>
                <a:ea typeface="Calibri"/>
                <a:cs typeface="Noor_Mitra" pitchFamily="2" charset="-78"/>
              </a:rPr>
              <a:t>مولوي تهانوي </a:t>
            </a:r>
            <a:r>
              <a:rPr lang="fa-IR" sz="2400" dirty="0">
                <a:solidFill>
                  <a:srgbClr val="000000"/>
                </a:solidFill>
                <a:latin typeface="Noor_Mitra" pitchFamily="2" charset="-78"/>
                <a:ea typeface="Calibri"/>
                <a:cs typeface="Noor_Mitra" pitchFamily="2" charset="-78"/>
              </a:rPr>
              <a:t>در شرح اين حديث چنين مي گويد: بايد بدانندآنهايي که از </a:t>
            </a:r>
            <a:r>
              <a:rPr lang="fa-IR" b="1" dirty="0">
                <a:solidFill>
                  <a:srgbClr val="C00000"/>
                </a:solidFill>
                <a:latin typeface="Noor_Mitra" pitchFamily="2" charset="-78"/>
                <a:ea typeface="Calibri"/>
                <a:cs typeface="Noor_Mitra" pitchFamily="2" charset="-78"/>
              </a:rPr>
              <a:t>دين محمد بن عبدالوهاب </a:t>
            </a:r>
            <a:r>
              <a:rPr lang="fa-IR" sz="2400" dirty="0">
                <a:solidFill>
                  <a:srgbClr val="000000"/>
                </a:solidFill>
                <a:latin typeface="Noor_Mitra" pitchFamily="2" charset="-78"/>
                <a:ea typeface="Calibri"/>
                <a:cs typeface="Noor_Mitra" pitchFamily="2" charset="-78"/>
              </a:rPr>
              <a:t>پيروي مي کنند و در اصول و فروعي از وي تبعيت مي کنند ومي گويند </a:t>
            </a:r>
            <a:r>
              <a:rPr lang="fa-IR" b="1" dirty="0">
                <a:solidFill>
                  <a:srgbClr val="C00000"/>
                </a:solidFill>
                <a:latin typeface="Noor_Mitra" pitchFamily="2" charset="-78"/>
                <a:ea typeface="Calibri"/>
                <a:cs typeface="Noor_Mitra" pitchFamily="2" charset="-78"/>
              </a:rPr>
              <a:t>تقليد</a:t>
            </a:r>
            <a:r>
              <a:rPr lang="fa-IR" sz="2400" dirty="0">
                <a:solidFill>
                  <a:srgbClr val="000000"/>
                </a:solidFill>
                <a:latin typeface="Noor_Mitra" pitchFamily="2" charset="-78"/>
                <a:ea typeface="Calibri"/>
                <a:cs typeface="Noor_Mitra" pitchFamily="2" charset="-78"/>
              </a:rPr>
              <a:t> از هر کدام از </a:t>
            </a:r>
            <a:r>
              <a:rPr lang="fa-IR" b="1" dirty="0">
                <a:solidFill>
                  <a:srgbClr val="C00000"/>
                </a:solidFill>
                <a:latin typeface="Noor_Mitra" pitchFamily="2" charset="-78"/>
                <a:ea typeface="Calibri"/>
                <a:cs typeface="Noor_Mitra" pitchFamily="2" charset="-78"/>
              </a:rPr>
              <a:t>ائمه اربعه شرک است</a:t>
            </a:r>
            <a:r>
              <a:rPr lang="fa-IR" sz="2400" dirty="0">
                <a:solidFill>
                  <a:srgbClr val="000000"/>
                </a:solidFill>
                <a:latin typeface="Noor_Mitra" pitchFamily="2" charset="-78"/>
                <a:ea typeface="Calibri"/>
                <a:cs typeface="Noor_Mitra" pitchFamily="2" charset="-78"/>
              </a:rPr>
              <a:t> </a:t>
            </a:r>
          </a:p>
          <a:p>
            <a:pPr algn="just" rtl="1">
              <a:lnSpc>
                <a:spcPct val="115000"/>
              </a:lnSpc>
            </a:pPr>
            <a:r>
              <a:rPr lang="fa-IR" sz="2400" dirty="0">
                <a:solidFill>
                  <a:srgbClr val="000000"/>
                </a:solidFill>
                <a:latin typeface="Noor_Mitra" pitchFamily="2" charset="-78"/>
                <a:ea typeface="Calibri"/>
                <a:cs typeface="Noor_Mitra" pitchFamily="2" charset="-78"/>
              </a:rPr>
              <a:t>و هر کس با آنها مخالفت کند او را مشرک مي دانند کشتن ما اهل سنت و اسارت گرفتن زنان مارا مباح مي دانند و ديگر عقايد بدي که دارند و به طريق مستند به ما رسيده اند و بعضي عقيده آنها را از خود آنها شنيده ام (اينها بدانند) که اينها فرقه اي از </a:t>
            </a:r>
            <a:r>
              <a:rPr lang="fa-IR" b="1" dirty="0">
                <a:solidFill>
                  <a:srgbClr val="C00000"/>
                </a:solidFill>
                <a:latin typeface="Noor_Mitra" pitchFamily="2" charset="-78"/>
                <a:ea typeface="Calibri"/>
                <a:cs typeface="Noor_Mitra" pitchFamily="2" charset="-78"/>
              </a:rPr>
              <a:t>خوارجند</a:t>
            </a:r>
            <a:r>
              <a:rPr lang="fa-IR" sz="2400" dirty="0">
                <a:solidFill>
                  <a:srgbClr val="000000"/>
                </a:solidFill>
                <a:latin typeface="Noor_Mitra" pitchFamily="2" charset="-78"/>
                <a:ea typeface="Calibri"/>
                <a:cs typeface="Noor_Mitra" pitchFamily="2" charset="-78"/>
              </a:rPr>
              <a:t> و علامه شامي در کتاب «رد المختار» در شرح قول صاحب الدرالمختار در کتاب «البغاة» مي گويد: همانا مي داني که در نام گذاري خوارج اين چنين شرط نيست، بلکه اين توضيحي است درباره کساني که عليه سيدنا حضرت علي}بغاوت کردند</a:t>
            </a:r>
          </a:p>
          <a:p>
            <a:pPr algn="just" rtl="1">
              <a:lnSpc>
                <a:spcPct val="115000"/>
              </a:lnSpc>
            </a:pPr>
            <a:r>
              <a:rPr lang="fa-IR" sz="2400" dirty="0">
                <a:solidFill>
                  <a:srgbClr val="000000"/>
                </a:solidFill>
                <a:latin typeface="Noor_Mitra" pitchFamily="2" charset="-78"/>
                <a:ea typeface="Calibri"/>
                <a:cs typeface="Noor_Mitra" pitchFamily="2" charset="-78"/>
              </a:rPr>
              <a:t>همان طور که در عصر ما درباره </a:t>
            </a:r>
            <a:r>
              <a:rPr lang="fa-IR" b="1" dirty="0">
                <a:solidFill>
                  <a:srgbClr val="C00000"/>
                </a:solidFill>
                <a:latin typeface="Noor_Mitra" pitchFamily="2" charset="-78"/>
                <a:ea typeface="Calibri"/>
                <a:cs typeface="Noor_Mitra" pitchFamily="2" charset="-78"/>
              </a:rPr>
              <a:t>پيروان محمد بن عبدالوهاب </a:t>
            </a:r>
            <a:r>
              <a:rPr lang="fa-IR" sz="2400" dirty="0">
                <a:solidFill>
                  <a:srgbClr val="000000"/>
                </a:solidFill>
                <a:latin typeface="Noor_Mitra" pitchFamily="2" charset="-78"/>
                <a:ea typeface="Calibri"/>
                <a:cs typeface="Noor_Mitra" pitchFamily="2" charset="-78"/>
              </a:rPr>
              <a:t>اتفاق افتاده است آنها بر حرمين غلبه حاصل کردند و خود را به مذهب حنبلي نسبت مي دادند</a:t>
            </a:r>
          </a:p>
          <a:p>
            <a:pPr algn="just" rtl="1">
              <a:lnSpc>
                <a:spcPct val="115000"/>
              </a:lnSpc>
            </a:pPr>
            <a:r>
              <a:rPr lang="fa-IR" sz="2400" dirty="0">
                <a:solidFill>
                  <a:srgbClr val="000000"/>
                </a:solidFill>
                <a:latin typeface="Noor_Mitra" pitchFamily="2" charset="-78"/>
                <a:ea typeface="Calibri"/>
                <a:cs typeface="Noor_Mitra" pitchFamily="2" charset="-78"/>
              </a:rPr>
              <a:t> اما </a:t>
            </a:r>
            <a:r>
              <a:rPr lang="fa-IR" b="1" dirty="0">
                <a:solidFill>
                  <a:srgbClr val="C00000"/>
                </a:solidFill>
                <a:latin typeface="Noor_Mitra" pitchFamily="2" charset="-78"/>
                <a:ea typeface="Calibri"/>
                <a:cs typeface="Noor_Mitra" pitchFamily="2" charset="-78"/>
              </a:rPr>
              <a:t>فقط خودشان را مسلمان </a:t>
            </a:r>
            <a:r>
              <a:rPr lang="fa-IR" sz="2400" dirty="0">
                <a:solidFill>
                  <a:srgbClr val="000000"/>
                </a:solidFill>
                <a:latin typeface="Noor_Mitra" pitchFamily="2" charset="-78"/>
                <a:ea typeface="Calibri"/>
                <a:cs typeface="Noor_Mitra" pitchFamily="2" charset="-78"/>
              </a:rPr>
              <a:t>مي دانند و هر کس مخالف اعتقاد آنها باشد او را </a:t>
            </a:r>
            <a:r>
              <a:rPr lang="fa-IR" b="1" dirty="0">
                <a:solidFill>
                  <a:srgbClr val="C00000"/>
                </a:solidFill>
                <a:latin typeface="Noor_Mitra" pitchFamily="2" charset="-78"/>
                <a:ea typeface="Calibri"/>
                <a:cs typeface="Noor_Mitra" pitchFamily="2" charset="-78"/>
              </a:rPr>
              <a:t>مشرک</a:t>
            </a:r>
            <a:r>
              <a:rPr lang="fa-IR" sz="2400" dirty="0">
                <a:solidFill>
                  <a:srgbClr val="000000"/>
                </a:solidFill>
                <a:latin typeface="Noor_Mitra" pitchFamily="2" charset="-78"/>
                <a:ea typeface="Calibri"/>
                <a:cs typeface="Noor_Mitra" pitchFamily="2" charset="-78"/>
              </a:rPr>
              <a:t> مي گويند و به همين بهانه کشتن افراد را جايز مي دانند، تا اينکه خدا قدرت آنها را از بين برد.  </a:t>
            </a:r>
            <a:r>
              <a:rPr lang="fa-IR" sz="1400" dirty="0">
                <a:solidFill>
                  <a:srgbClr val="000000"/>
                </a:solidFill>
                <a:latin typeface="Noor_Mitra" pitchFamily="2" charset="-78"/>
                <a:ea typeface="Calibri"/>
                <a:cs typeface="Noor_Mitra" pitchFamily="2" charset="-78"/>
              </a:rPr>
              <a:t>تهانوي، محمد، حاشيه سنن نسائي، ج1، ص 359، کتاب زکات باب مؤلفة قلوب.</a:t>
            </a:r>
            <a:endParaRPr lang="en-US" sz="1400" dirty="0">
              <a:solidFill>
                <a:srgbClr val="000000"/>
              </a:solidFill>
              <a:latin typeface="Noor_Mitra" pitchFamily="2" charset="-78"/>
              <a:ea typeface="Calibri"/>
              <a:cs typeface="Noor_Mitra" pitchFamily="2" charset="-78"/>
            </a:endParaRPr>
          </a:p>
        </p:txBody>
      </p:sp>
      <p:sp>
        <p:nvSpPr>
          <p:cNvPr id="2" name="Title 1"/>
          <p:cNvSpPr>
            <a:spLocks noGrp="1"/>
          </p:cNvSpPr>
          <p:nvPr>
            <p:ph type="title"/>
          </p:nvPr>
        </p:nvSpPr>
        <p:spPr>
          <a:xfrm>
            <a:off x="1981200" y="-381000"/>
            <a:ext cx="8229600" cy="1143000"/>
          </a:xfrm>
        </p:spPr>
        <p:txBody>
          <a:bodyPr>
            <a:noAutofit/>
          </a:bodyPr>
          <a:lstStyle/>
          <a:p>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تهانوی : وهابیت مسلمین را تکفیر و تقلید را شرک دانسته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4" name="Striped Right Arrow 3">
            <a:hlinkClick r:id="rId2"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18697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p:cTn id="7" dur="5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96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896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89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8963">
                                            <p:txEl>
                                              <p:pRg st="1" end="1"/>
                                            </p:txEl>
                                          </p:spTgt>
                                        </p:tgtEl>
                                        <p:attrNameLst>
                                          <p:attrName>style.visibility</p:attrName>
                                        </p:attrNameLst>
                                      </p:cBhvr>
                                      <p:to>
                                        <p:strVal val="visible"/>
                                      </p:to>
                                    </p:set>
                                    <p:anim calcmode="lin" valueType="num">
                                      <p:cBhvr>
                                        <p:cTn id="15" dur="500" fill="hold"/>
                                        <p:tgtEl>
                                          <p:spTgt spid="16896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896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6896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68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68963">
                                            <p:txEl>
                                              <p:pRg st="2" end="2"/>
                                            </p:txEl>
                                          </p:spTgt>
                                        </p:tgtEl>
                                        <p:attrNameLst>
                                          <p:attrName>style.visibility</p:attrName>
                                        </p:attrNameLst>
                                      </p:cBhvr>
                                      <p:to>
                                        <p:strVal val="visible"/>
                                      </p:to>
                                    </p:set>
                                    <p:anim calcmode="lin" valueType="num">
                                      <p:cBhvr>
                                        <p:cTn id="23" dur="500" fill="hold"/>
                                        <p:tgtEl>
                                          <p:spTgt spid="16896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6896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6896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6896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8963">
                                            <p:txEl>
                                              <p:pRg st="3" end="3"/>
                                            </p:txEl>
                                          </p:spTgt>
                                        </p:tgtEl>
                                        <p:attrNameLst>
                                          <p:attrName>style.visibility</p:attrName>
                                        </p:attrNameLst>
                                      </p:cBhvr>
                                      <p:to>
                                        <p:strVal val="visible"/>
                                      </p:to>
                                    </p:set>
                                    <p:anim calcmode="lin" valueType="num">
                                      <p:cBhvr>
                                        <p:cTn id="31" dur="500" fill="hold"/>
                                        <p:tgtEl>
                                          <p:spTgt spid="1689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896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6896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6896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68963">
                                            <p:txEl>
                                              <p:pRg st="4" end="4"/>
                                            </p:txEl>
                                          </p:spTgt>
                                        </p:tgtEl>
                                        <p:attrNameLst>
                                          <p:attrName>style.visibility</p:attrName>
                                        </p:attrNameLst>
                                      </p:cBhvr>
                                      <p:to>
                                        <p:strVal val="visible"/>
                                      </p:to>
                                    </p:set>
                                    <p:anim calcmode="lin" valueType="num">
                                      <p:cBhvr>
                                        <p:cTn id="39" dur="500" fill="hold"/>
                                        <p:tgtEl>
                                          <p:spTgt spid="16896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6896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6896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6896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68963">
                                            <p:txEl>
                                              <p:pRg st="5" end="5"/>
                                            </p:txEl>
                                          </p:spTgt>
                                        </p:tgtEl>
                                        <p:attrNameLst>
                                          <p:attrName>style.visibility</p:attrName>
                                        </p:attrNameLst>
                                      </p:cBhvr>
                                      <p:to>
                                        <p:strVal val="visible"/>
                                      </p:to>
                                    </p:set>
                                    <p:anim calcmode="lin" valueType="num">
                                      <p:cBhvr>
                                        <p:cTn id="47" dur="500" fill="hold"/>
                                        <p:tgtEl>
                                          <p:spTgt spid="16896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6896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6896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16896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68963">
                                            <p:txEl>
                                              <p:pRg st="6" end="6"/>
                                            </p:txEl>
                                          </p:spTgt>
                                        </p:tgtEl>
                                        <p:attrNameLst>
                                          <p:attrName>style.visibility</p:attrName>
                                        </p:attrNameLst>
                                      </p:cBhvr>
                                      <p:to>
                                        <p:strVal val="visible"/>
                                      </p:to>
                                    </p:set>
                                    <p:anim calcmode="lin" valueType="num">
                                      <p:cBhvr>
                                        <p:cTn id="55" dur="500" fill="hold"/>
                                        <p:tgtEl>
                                          <p:spTgt spid="16896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6896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68963">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168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600200" y="381000"/>
            <a:ext cx="9067800" cy="6858000"/>
          </a:xfrm>
        </p:spPr>
        <p:txBody>
          <a:bodyPr>
            <a:normAutofit lnSpcReduction="10000"/>
          </a:bodyPr>
          <a:lstStyle/>
          <a:p>
            <a:pPr algn="just" rtl="1">
              <a:lnSpc>
                <a:spcPct val="115000"/>
              </a:lnSpc>
            </a:pPr>
            <a:r>
              <a:rPr lang="ar-SA" sz="2400" dirty="0">
                <a:latin typeface="Noor_Mitra" pitchFamily="2" charset="-78"/>
                <a:ea typeface="Calibri"/>
                <a:cs typeface="Noor_Mitra" pitchFamily="2" charset="-78"/>
              </a:rPr>
              <a:t>شیخ </a:t>
            </a:r>
            <a:r>
              <a:rPr lang="ar-SA" sz="2400" b="1" dirty="0">
                <a:solidFill>
                  <a:srgbClr val="C00000"/>
                </a:solidFill>
                <a:latin typeface="Noor_Mitra" pitchFamily="2" charset="-78"/>
                <a:ea typeface="Calibri"/>
                <a:cs typeface="Noor_Mitra" pitchFamily="2" charset="-78"/>
              </a:rPr>
              <a:t>حسین احمد مدنی </a:t>
            </a:r>
            <a:r>
              <a:rPr lang="fa-IR" sz="2400" dirty="0">
                <a:latin typeface="Noor_Mitra" pitchFamily="2" charset="-78"/>
                <a:ea typeface="Calibri"/>
                <a:cs typeface="Noor_Mitra" pitchFamily="2" charset="-78"/>
              </a:rPr>
              <a:t>به عقیده وهابیت که مسلمین را بخاطر استغاثه مشرک می دانند خرده گیری می کند و جالب اینکه مولف وهابی </a:t>
            </a:r>
            <a:r>
              <a:rPr lang="fa-IR" sz="2400" b="1" dirty="0">
                <a:solidFill>
                  <a:srgbClr val="C00000"/>
                </a:solidFill>
                <a:latin typeface="Noor_Mitra" pitchFamily="2" charset="-78"/>
                <a:ea typeface="Calibri"/>
                <a:cs typeface="Noor_Mitra" pitchFamily="2" charset="-78"/>
              </a:rPr>
              <a:t>کتاب الدیوبندیه </a:t>
            </a:r>
            <a:r>
              <a:rPr lang="fa-IR" sz="2400" dirty="0">
                <a:latin typeface="Noor_Mitra" pitchFamily="2" charset="-78"/>
                <a:ea typeface="Calibri"/>
                <a:cs typeface="Noor_Mitra" pitchFamily="2" charset="-78"/>
              </a:rPr>
              <a:t>این خرده گیری مدنی را علامت مشرک بودن حسین احمد می داند . </a:t>
            </a:r>
            <a:endParaRPr lang="en-US" sz="2400" dirty="0">
              <a:latin typeface="Noor_Mitra" pitchFamily="2" charset="-78"/>
              <a:ea typeface="Calibri"/>
              <a:cs typeface="Noor_Mitra" pitchFamily="2" charset="-78"/>
            </a:endParaRPr>
          </a:p>
          <a:p>
            <a:pPr algn="just" rtl="1">
              <a:lnSpc>
                <a:spcPct val="115000"/>
              </a:lnSpc>
            </a:pPr>
            <a:r>
              <a:rPr lang="fa-IR" sz="2400" dirty="0">
                <a:latin typeface="Noor_Mitra" pitchFamily="2" charset="-78"/>
                <a:ea typeface="Calibri"/>
                <a:cs typeface="Noor_Mitra" pitchFamily="2" charset="-78"/>
              </a:rPr>
              <a:t>شيخ مولوي عبدالشکور درمجله القاسم مقاله اي تحت عنوان ديوبند سخت بر عقیده افراطی وهابیت می تازد و از آنها اظهار برائت نموده و </a:t>
            </a:r>
            <a:r>
              <a:rPr lang="fa-IR" sz="2400" b="1" dirty="0">
                <a:solidFill>
                  <a:srgbClr val="C00000"/>
                </a:solidFill>
                <a:latin typeface="Noor_Mitra" pitchFamily="2" charset="-78"/>
                <a:ea typeface="Calibri"/>
                <a:cs typeface="Noor_Mitra" pitchFamily="2" charset="-78"/>
              </a:rPr>
              <a:t>از دست آنهايي که به ديوبنديه نسبتهای وهابی می دهند شاکي </a:t>
            </a:r>
            <a:r>
              <a:rPr lang="fa-IR" sz="2400" dirty="0">
                <a:latin typeface="Noor_Mitra" pitchFamily="2" charset="-78"/>
                <a:ea typeface="Calibri"/>
                <a:cs typeface="Noor_Mitra" pitchFamily="2" charset="-78"/>
              </a:rPr>
              <a:t>و نگران شده است، و بعد از ذکر تحولات دارالعلوم ديوبند و اينکه دارالعلوم «جامعة الازهر» هند است چنين مي گويد: بي ترديد حسودان و کينه ورزان صداي خود را عليه دارالعلوم ديوبند، بلندکردند وبا تمام وجود آنها را </a:t>
            </a:r>
            <a:r>
              <a:rPr lang="fa-IR" sz="2400" b="1" dirty="0">
                <a:solidFill>
                  <a:srgbClr val="C00000"/>
                </a:solidFill>
                <a:latin typeface="Noor_Mitra" pitchFamily="2" charset="-78"/>
                <a:ea typeface="Calibri"/>
                <a:cs typeface="Noor_Mitra" pitchFamily="2" charset="-78"/>
              </a:rPr>
              <a:t>متهم به وهابي و نجدي </a:t>
            </a:r>
            <a:r>
              <a:rPr lang="fa-IR" sz="2400" dirty="0">
                <a:latin typeface="Noor_Mitra" pitchFamily="2" charset="-78"/>
                <a:ea typeface="Calibri"/>
                <a:cs typeface="Noor_Mitra" pitchFamily="2" charset="-78"/>
              </a:rPr>
              <a:t>کردند اما اگر کسي نسبت به وهابي، نجدي، ملحد، کافر يا مرتد نسبت به ديوبنديه بدهد به خود نسبت داده و درست نيست.</a:t>
            </a:r>
            <a:endParaRPr lang="en-US" sz="2400" dirty="0">
              <a:latin typeface="Noor_Mitra" pitchFamily="2" charset="-78"/>
              <a:ea typeface="Calibri"/>
              <a:cs typeface="Noor_Mitra" pitchFamily="2" charset="-78"/>
            </a:endParaRPr>
          </a:p>
          <a:p>
            <a:pPr algn="just" rtl="1">
              <a:lnSpc>
                <a:spcPct val="115000"/>
              </a:lnSpc>
            </a:pPr>
            <a:r>
              <a:rPr lang="fa-IR" sz="2400" b="1" dirty="0">
                <a:solidFill>
                  <a:srgbClr val="C00000"/>
                </a:solidFill>
                <a:latin typeface="Noor_Mitra" pitchFamily="2" charset="-78"/>
                <a:ea typeface="Calibri"/>
                <a:cs typeface="Noor_Mitra" pitchFamily="2" charset="-78"/>
              </a:rPr>
              <a:t>شيخ محمود حسن ديوبند </a:t>
            </a:r>
            <a:r>
              <a:rPr lang="fa-IR" sz="2400" dirty="0">
                <a:latin typeface="Noor_Mitra" pitchFamily="2" charset="-78"/>
                <a:ea typeface="Calibri"/>
                <a:cs typeface="Noor_Mitra" pitchFamily="2" charset="-78"/>
              </a:rPr>
              <a:t>جوابیه مولوي سهارنپوري به افراطی گری های وهابیت را </a:t>
            </a:r>
            <a:r>
              <a:rPr lang="fa-IR" sz="2400" b="1" dirty="0">
                <a:solidFill>
                  <a:srgbClr val="C00000"/>
                </a:solidFill>
                <a:latin typeface="Noor_Mitra" pitchFamily="2" charset="-78"/>
                <a:ea typeface="Calibri"/>
                <a:cs typeface="Noor_Mitra" pitchFamily="2" charset="-78"/>
              </a:rPr>
              <a:t>تایید</a:t>
            </a:r>
            <a:r>
              <a:rPr lang="fa-IR" sz="2400" dirty="0">
                <a:latin typeface="Noor_Mitra" pitchFamily="2" charset="-78"/>
                <a:ea typeface="Calibri"/>
                <a:cs typeface="Noor_Mitra" pitchFamily="2" charset="-78"/>
              </a:rPr>
              <a:t> می کند و می گوید آنچه ايشان گفتند عقيده ما و عقيده تمام اساتيد ما است در اين ترديدي وجود ندارد. خداوند پاداش زحمات ايشان را درصورت ابطال وساوس حاسدين در تهمت هاي ناروا بر اهل حق عنايت بفرمايد.</a:t>
            </a:r>
            <a:endParaRPr lang="en-US" sz="2400" dirty="0">
              <a:latin typeface="Noor_Mitra" pitchFamily="2" charset="-78"/>
              <a:ea typeface="Calibri"/>
              <a:cs typeface="Noor_Mitra" pitchFamily="2" charset="-78"/>
            </a:endParaRPr>
          </a:p>
          <a:p>
            <a:pPr algn="r" rtl="1">
              <a:lnSpc>
                <a:spcPct val="107000"/>
              </a:lnSpc>
            </a:pPr>
            <a:r>
              <a:rPr lang="fa-IR" sz="1400" dirty="0">
                <a:latin typeface="Noor_Mitra" pitchFamily="2" charset="-78"/>
                <a:ea typeface="Calibri"/>
                <a:cs typeface="Noor_Mitra" pitchFamily="2" charset="-78"/>
              </a:rPr>
              <a:t>علماء ديوبند مشربهم (ص: 31)</a:t>
            </a:r>
            <a:endParaRPr lang="en-US" sz="2400" dirty="0">
              <a:latin typeface="Noor_Mitra" pitchFamily="2" charset="-78"/>
              <a:ea typeface="Calibri"/>
              <a:cs typeface="Noor_Mitra" pitchFamily="2" charset="-78"/>
            </a:endParaRPr>
          </a:p>
          <a:p>
            <a:pPr algn="r" rtl="1">
              <a:lnSpc>
                <a:spcPct val="107000"/>
              </a:lnSpc>
            </a:pPr>
            <a:r>
              <a:rPr lang="fa-IR" sz="1400" dirty="0">
                <a:latin typeface="Noor_Mitra" pitchFamily="2" charset="-78"/>
                <a:ea typeface="Calibri"/>
                <a:cs typeface="Noor_Mitra" pitchFamily="2" charset="-78"/>
              </a:rPr>
              <a:t>(مجله ماهنامه القاسم، ديوبند، ص 3، شماره جمادي الاول، 1342 به نقل از کتاب دعوة محمد بن عبدالوهاب بين مؤيديها و معانديها في شبهه القارة الهنديه، ص 230.)</a:t>
            </a:r>
            <a:endParaRPr lang="en-US" sz="2400" dirty="0">
              <a:latin typeface="Noor_Mitra" pitchFamily="2" charset="-78"/>
              <a:ea typeface="Calibri"/>
              <a:cs typeface="Noor_Mitra" pitchFamily="2" charset="-78"/>
            </a:endParaRPr>
          </a:p>
          <a:p>
            <a:pPr algn="r" rtl="1">
              <a:lnSpc>
                <a:spcPct val="107000"/>
              </a:lnSpc>
            </a:pPr>
            <a:r>
              <a:rPr lang="fa-IR" sz="1400" dirty="0">
                <a:latin typeface="Noor_Mitra" pitchFamily="2" charset="-78"/>
                <a:ea typeface="Calibri"/>
                <a:cs typeface="Noor_Mitra" pitchFamily="2" charset="-78"/>
              </a:rPr>
              <a:t>(ابوالمکرم بن عبدالجليل، دعوة محمد بن عبدالوهاب، ص ص192.)</a:t>
            </a:r>
            <a:endParaRPr lang="en-US" sz="2400" dirty="0">
              <a:latin typeface="Noor_Mitra" pitchFamily="2" charset="-78"/>
              <a:ea typeface="Calibri"/>
              <a:cs typeface="Noor_Mitra" pitchFamily="2" charset="-78"/>
            </a:endParaRPr>
          </a:p>
        </p:txBody>
      </p:sp>
      <p:sp>
        <p:nvSpPr>
          <p:cNvPr id="2" name="Title 1"/>
          <p:cNvSpPr>
            <a:spLocks noGrp="1"/>
          </p:cNvSpPr>
          <p:nvPr>
            <p:ph type="title"/>
          </p:nvPr>
        </p:nvSpPr>
        <p:spPr>
          <a:xfrm>
            <a:off x="1981200" y="-228600"/>
            <a:ext cx="8229600" cy="914400"/>
          </a:xfrm>
        </p:spPr>
        <p:txBody>
          <a:bodyPr>
            <a:noAutofit/>
          </a:bodyPr>
          <a:lstStyle/>
          <a:p>
            <a:pPr rtl="1"/>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جملات بزرگان دیوبند ضد وهابیت</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4" name="Striped Right Arrow 3">
            <a:hlinkClick r:id="rId2"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418696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p:cTn id="7" dur="5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96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896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89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8963">
                                            <p:txEl>
                                              <p:pRg st="1" end="1"/>
                                            </p:txEl>
                                          </p:spTgt>
                                        </p:tgtEl>
                                        <p:attrNameLst>
                                          <p:attrName>style.visibility</p:attrName>
                                        </p:attrNameLst>
                                      </p:cBhvr>
                                      <p:to>
                                        <p:strVal val="visible"/>
                                      </p:to>
                                    </p:set>
                                    <p:anim calcmode="lin" valueType="num">
                                      <p:cBhvr>
                                        <p:cTn id="15" dur="500" fill="hold"/>
                                        <p:tgtEl>
                                          <p:spTgt spid="16896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896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6896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68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68963">
                                            <p:txEl>
                                              <p:pRg st="2" end="2"/>
                                            </p:txEl>
                                          </p:spTgt>
                                        </p:tgtEl>
                                        <p:attrNameLst>
                                          <p:attrName>style.visibility</p:attrName>
                                        </p:attrNameLst>
                                      </p:cBhvr>
                                      <p:to>
                                        <p:strVal val="visible"/>
                                      </p:to>
                                    </p:set>
                                    <p:anim calcmode="lin" valueType="num">
                                      <p:cBhvr>
                                        <p:cTn id="23" dur="500" fill="hold"/>
                                        <p:tgtEl>
                                          <p:spTgt spid="16896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6896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6896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6896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8963">
                                            <p:txEl>
                                              <p:pRg st="3" end="3"/>
                                            </p:txEl>
                                          </p:spTgt>
                                        </p:tgtEl>
                                        <p:attrNameLst>
                                          <p:attrName>style.visibility</p:attrName>
                                        </p:attrNameLst>
                                      </p:cBhvr>
                                      <p:to>
                                        <p:strVal val="visible"/>
                                      </p:to>
                                    </p:set>
                                    <p:anim calcmode="lin" valueType="num">
                                      <p:cBhvr>
                                        <p:cTn id="31" dur="500" fill="hold"/>
                                        <p:tgtEl>
                                          <p:spTgt spid="1689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896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6896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6896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68963">
                                            <p:txEl>
                                              <p:pRg st="4" end="4"/>
                                            </p:txEl>
                                          </p:spTgt>
                                        </p:tgtEl>
                                        <p:attrNameLst>
                                          <p:attrName>style.visibility</p:attrName>
                                        </p:attrNameLst>
                                      </p:cBhvr>
                                      <p:to>
                                        <p:strVal val="visible"/>
                                      </p:to>
                                    </p:set>
                                    <p:anim calcmode="lin" valueType="num">
                                      <p:cBhvr>
                                        <p:cTn id="39" dur="500" fill="hold"/>
                                        <p:tgtEl>
                                          <p:spTgt spid="16896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6896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6896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6896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68963">
                                            <p:txEl>
                                              <p:pRg st="5" end="5"/>
                                            </p:txEl>
                                          </p:spTgt>
                                        </p:tgtEl>
                                        <p:attrNameLst>
                                          <p:attrName>style.visibility</p:attrName>
                                        </p:attrNameLst>
                                      </p:cBhvr>
                                      <p:to>
                                        <p:strVal val="visible"/>
                                      </p:to>
                                    </p:set>
                                    <p:anim calcmode="lin" valueType="num">
                                      <p:cBhvr>
                                        <p:cTn id="47" dur="500" fill="hold"/>
                                        <p:tgtEl>
                                          <p:spTgt spid="16896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6896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6896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168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600200" y="381000"/>
            <a:ext cx="9067800" cy="6858000"/>
          </a:xfrm>
        </p:spPr>
        <p:txBody>
          <a:bodyPr>
            <a:normAutofit fontScale="85000" lnSpcReduction="10000"/>
          </a:bodyPr>
          <a:lstStyle/>
          <a:p>
            <a:pPr algn="just" rtl="1">
              <a:lnSpc>
                <a:spcPct val="115000"/>
              </a:lnSpc>
            </a:pPr>
            <a:r>
              <a:rPr lang="fa-IR" sz="2400" b="1" dirty="0">
                <a:latin typeface="Noor_Mitra" pitchFamily="2" charset="-78"/>
                <a:ea typeface="Calibri"/>
                <a:cs typeface="Noor_Mitra" pitchFamily="2" charset="-78"/>
              </a:rPr>
              <a:t>شيخ </a:t>
            </a:r>
            <a:r>
              <a:rPr lang="fa-IR" sz="2400" b="1" dirty="0">
                <a:solidFill>
                  <a:srgbClr val="C00000"/>
                </a:solidFill>
                <a:latin typeface="Noor_Mitra" pitchFamily="2" charset="-78"/>
                <a:ea typeface="Calibri"/>
                <a:cs typeface="B Titr" pitchFamily="2" charset="-78"/>
              </a:rPr>
              <a:t>رشيد احمدگنگوهي</a:t>
            </a:r>
            <a:r>
              <a:rPr lang="fa-IR" sz="2400" dirty="0">
                <a:solidFill>
                  <a:srgbClr val="C00000"/>
                </a:solidFill>
                <a:latin typeface="Noor_Mitra" pitchFamily="2" charset="-78"/>
                <a:ea typeface="Calibri"/>
                <a:cs typeface="B Titr" pitchFamily="2" charset="-78"/>
              </a:rPr>
              <a:t> </a:t>
            </a:r>
            <a:r>
              <a:rPr lang="fa-IR" sz="2400" dirty="0">
                <a:latin typeface="Noor_Mitra" pitchFamily="2" charset="-78"/>
                <a:ea typeface="Calibri"/>
                <a:cs typeface="Noor_Mitra" pitchFamily="2" charset="-78"/>
              </a:rPr>
              <a:t>درموارد متعدد «فتاوي رشيديه» تصريح نموده اند که </a:t>
            </a:r>
            <a:r>
              <a:rPr lang="fa-IR" sz="2400" b="1" dirty="0">
                <a:solidFill>
                  <a:srgbClr val="C00000"/>
                </a:solidFill>
                <a:latin typeface="Noor_Mitra" pitchFamily="2" charset="-78"/>
                <a:ea typeface="Calibri"/>
                <a:cs typeface="B Titr" pitchFamily="2" charset="-78"/>
              </a:rPr>
              <a:t>وهابي ها فاسقند </a:t>
            </a:r>
            <a:r>
              <a:rPr lang="fa-IR" sz="2400" dirty="0">
                <a:latin typeface="Noor_Mitra" pitchFamily="2" charset="-78"/>
                <a:ea typeface="Calibri"/>
                <a:cs typeface="Noor_Mitra" pitchFamily="2" charset="-78"/>
              </a:rPr>
              <a:t>زيرا آنها در اسائه ادب نسبت به اسلاف صالح کوتاهی نکردند. لذا اقتدا به آنها در نماز </a:t>
            </a:r>
            <a:r>
              <a:rPr lang="fa-IR" sz="2400" b="1" dirty="0">
                <a:solidFill>
                  <a:srgbClr val="C00000"/>
                </a:solidFill>
                <a:latin typeface="Noor_Mitra" pitchFamily="2" charset="-78"/>
                <a:ea typeface="Calibri"/>
                <a:cs typeface="B Titr" pitchFamily="2" charset="-78"/>
              </a:rPr>
              <a:t>مکروه</a:t>
            </a:r>
            <a:r>
              <a:rPr lang="fa-IR" sz="2400" dirty="0">
                <a:latin typeface="Noor_Mitra" pitchFamily="2" charset="-78"/>
                <a:ea typeface="Calibri"/>
                <a:cs typeface="Noor_Mitra" pitchFamily="2" charset="-78"/>
              </a:rPr>
              <a:t> می باشد. وی نسبت </a:t>
            </a:r>
            <a:r>
              <a:rPr lang="fa-IR" sz="2200" dirty="0">
                <a:latin typeface="Noor_Mitra" pitchFamily="2" charset="-78"/>
                <a:ea typeface="Calibri"/>
                <a:cs typeface="Noor_Mitra" pitchFamily="2" charset="-78"/>
              </a:rPr>
              <a:t>به کتاب علامه شامي که شيخ محمد بن عبدالوهاب و پيروانش را فرقه </a:t>
            </a:r>
            <a:r>
              <a:rPr lang="fa-IR" sz="2200" b="1" dirty="0">
                <a:solidFill>
                  <a:srgbClr val="C00000"/>
                </a:solidFill>
                <a:latin typeface="Noor_Mitra" pitchFamily="2" charset="-78"/>
                <a:ea typeface="Calibri"/>
                <a:cs typeface="B Titr" pitchFamily="2" charset="-78"/>
              </a:rPr>
              <a:t>خوارج</a:t>
            </a:r>
            <a:r>
              <a:rPr lang="fa-IR" sz="2200" dirty="0">
                <a:latin typeface="Noor_Mitra" pitchFamily="2" charset="-78"/>
                <a:ea typeface="Calibri"/>
                <a:cs typeface="Noor_Mitra" pitchFamily="2" charset="-78"/>
              </a:rPr>
              <a:t> معرفي نموده است دفاع کرده است .  </a:t>
            </a:r>
            <a:endParaRPr lang="en-US" sz="2200" dirty="0">
              <a:latin typeface="Noor_Mitra" pitchFamily="2" charset="-78"/>
              <a:ea typeface="Calibri"/>
              <a:cs typeface="Noor_Mitra" pitchFamily="2" charset="-78"/>
            </a:endParaRPr>
          </a:p>
          <a:p>
            <a:pPr algn="just" rtl="1">
              <a:lnSpc>
                <a:spcPct val="115000"/>
              </a:lnSpc>
            </a:pPr>
            <a:r>
              <a:rPr lang="fa-IR" sz="2400" b="1" dirty="0">
                <a:solidFill>
                  <a:srgbClr val="000000"/>
                </a:solidFill>
                <a:latin typeface="Noor_Mitra" pitchFamily="2" charset="-78"/>
                <a:ea typeface="Calibri"/>
                <a:cs typeface="Noor_Mitra" pitchFamily="2" charset="-78"/>
              </a:rPr>
              <a:t>محمد حسن خان </a:t>
            </a:r>
            <a:r>
              <a:rPr lang="fa-IR" sz="2400" b="1" dirty="0">
                <a:solidFill>
                  <a:srgbClr val="C00000"/>
                </a:solidFill>
                <a:latin typeface="Noor_Mitra" pitchFamily="2" charset="-78"/>
                <a:ea typeface="Calibri"/>
                <a:cs typeface="B Titr" pitchFamily="2" charset="-78"/>
              </a:rPr>
              <a:t>سرهندي مجددي </a:t>
            </a:r>
            <a:r>
              <a:rPr lang="fa-IR" sz="2400" dirty="0">
                <a:solidFill>
                  <a:srgbClr val="000000"/>
                </a:solidFill>
                <a:latin typeface="Noor_Mitra" pitchFamily="2" charset="-78"/>
                <a:ea typeface="Calibri"/>
                <a:cs typeface="Noor_Mitra" pitchFamily="2" charset="-78"/>
              </a:rPr>
              <a:t>(1346ق) مي گويد: اصول مورد نزاع در ميان </a:t>
            </a:r>
            <a:r>
              <a:rPr lang="fa-IR" sz="2400" b="1" dirty="0">
                <a:solidFill>
                  <a:srgbClr val="C00000"/>
                </a:solidFill>
                <a:latin typeface="Noor_Mitra" pitchFamily="2" charset="-78"/>
                <a:ea typeface="Calibri"/>
                <a:cs typeface="B Titr" pitchFamily="2" charset="-78"/>
              </a:rPr>
              <a:t>مقلدين و غير مقلدين </a:t>
            </a:r>
            <a:r>
              <a:rPr lang="fa-IR" sz="2400" dirty="0">
                <a:solidFill>
                  <a:srgbClr val="000000"/>
                </a:solidFill>
                <a:latin typeface="Noor_Mitra" pitchFamily="2" charset="-78"/>
                <a:ea typeface="Calibri"/>
                <a:cs typeface="Noor_Mitra" pitchFamily="2" charset="-78"/>
              </a:rPr>
              <a:t>چهار چيز است: تعظيم براي غير خداوند، توسل به ارواح صالحان واستمداد از آنها، ندای غايب و سماع الموتى، و پيروي </a:t>
            </a:r>
            <a:r>
              <a:rPr lang="fa-IR" sz="2400" b="1" dirty="0">
                <a:solidFill>
                  <a:srgbClr val="C00000"/>
                </a:solidFill>
                <a:latin typeface="Noor_Mitra" pitchFamily="2" charset="-78"/>
                <a:ea typeface="Calibri"/>
                <a:cs typeface="B Titr" pitchFamily="2" charset="-78"/>
              </a:rPr>
              <a:t>وتقليد ارباب مذاهب چهارگانه</a:t>
            </a:r>
            <a:r>
              <a:rPr lang="fa-IR" sz="2400" dirty="0">
                <a:solidFill>
                  <a:srgbClr val="000000"/>
                </a:solidFill>
                <a:latin typeface="Noor_Mitra" pitchFamily="2" charset="-78"/>
                <a:ea typeface="Calibri"/>
                <a:cs typeface="Noor_Mitra" pitchFamily="2" charset="-78"/>
              </a:rPr>
              <a:t>. هر چهار چيز را وهابيت </a:t>
            </a:r>
            <a:r>
              <a:rPr lang="fa-IR" sz="2400" b="1" dirty="0">
                <a:solidFill>
                  <a:srgbClr val="C00000"/>
                </a:solidFill>
                <a:latin typeface="Noor_Mitra" pitchFamily="2" charset="-78"/>
                <a:ea typeface="Calibri"/>
                <a:cs typeface="B Titr" pitchFamily="2" charset="-78"/>
              </a:rPr>
              <a:t>شرك وكفر </a:t>
            </a:r>
            <a:r>
              <a:rPr lang="fa-IR" sz="2400" dirty="0">
                <a:solidFill>
                  <a:srgbClr val="000000"/>
                </a:solidFill>
                <a:latin typeface="Noor_Mitra" pitchFamily="2" charset="-78"/>
                <a:ea typeface="Calibri"/>
                <a:cs typeface="Noor_Mitra" pitchFamily="2" charset="-78"/>
              </a:rPr>
              <a:t>وبدعت مي دانند. </a:t>
            </a:r>
            <a:endParaRPr lang="en-US" sz="2400" dirty="0">
              <a:latin typeface="Noor_Mitra" pitchFamily="2" charset="-78"/>
              <a:ea typeface="Calibri"/>
              <a:cs typeface="Noor_Mitra" pitchFamily="2" charset="-78"/>
            </a:endParaRPr>
          </a:p>
          <a:p>
            <a:pPr algn="just" rtl="1">
              <a:lnSpc>
                <a:spcPct val="115000"/>
              </a:lnSpc>
            </a:pPr>
            <a:r>
              <a:rPr lang="ar-SA" sz="2400" b="1" dirty="0">
                <a:latin typeface="Noor_Mitra" pitchFamily="2" charset="-78"/>
                <a:ea typeface="Calibri"/>
                <a:cs typeface="Noor_Mitra" pitchFamily="2" charset="-78"/>
              </a:rPr>
              <a:t>صاحب جان هندى</a:t>
            </a:r>
            <a:r>
              <a:rPr lang="fa-IR" sz="2400" dirty="0">
                <a:latin typeface="Noor_Mitra" pitchFamily="2" charset="-78"/>
                <a:ea typeface="Calibri"/>
                <a:cs typeface="Noor_Mitra" pitchFamily="2" charset="-78"/>
              </a:rPr>
              <a:t> پس از بیان معنای نداى غايب و استغاثه مى نويسد: </a:t>
            </a:r>
            <a:r>
              <a:rPr lang="fa-IR" sz="2400" b="1" dirty="0">
                <a:solidFill>
                  <a:srgbClr val="C00000"/>
                </a:solidFill>
                <a:latin typeface="Noor_Mitra" pitchFamily="2" charset="-78"/>
                <a:ea typeface="Calibri"/>
                <a:cs typeface="B Titr" pitchFamily="2" charset="-78"/>
              </a:rPr>
              <a:t>«همه اینها در نزد وهابيت و هم مشربان ايشان شرك اكبر است،</a:t>
            </a:r>
            <a:r>
              <a:rPr lang="fa-IR" sz="2400" dirty="0">
                <a:latin typeface="Noor_Mitra" pitchFamily="2" charset="-78"/>
                <a:ea typeface="Calibri"/>
                <a:cs typeface="Noor_Mitra" pitchFamily="2" charset="-78"/>
              </a:rPr>
              <a:t> اگر چه خطاب به روح مبارك حضرت رسول,باشد! اين طايفه كه فعل سلف را شرك و فاعل را مشرك مى دانند</a:t>
            </a:r>
            <a:endParaRPr lang="en-US" sz="1400" dirty="0">
              <a:latin typeface="Noor_Mitra" pitchFamily="2" charset="-78"/>
              <a:ea typeface="Calibri"/>
              <a:cs typeface="Noor_Mitra" pitchFamily="2" charset="-78"/>
            </a:endParaRPr>
          </a:p>
          <a:p>
            <a:pPr algn="just" rtl="1">
              <a:lnSpc>
                <a:spcPct val="115000"/>
              </a:lnSpc>
            </a:pPr>
            <a:r>
              <a:rPr lang="fa-IR" sz="2400" b="1" dirty="0">
                <a:solidFill>
                  <a:srgbClr val="C00000"/>
                </a:solidFill>
                <a:latin typeface="Noor_Mitra" pitchFamily="2" charset="-78"/>
                <a:ea typeface="Calibri"/>
                <a:cs typeface="B Titr" pitchFamily="2" charset="-78"/>
              </a:rPr>
              <a:t>بزرگان دیوبند بعضا مورد تکفیر </a:t>
            </a:r>
            <a:r>
              <a:rPr lang="fa-IR" sz="2400" dirty="0">
                <a:latin typeface="Noor_Mitra" pitchFamily="2" charset="-78"/>
                <a:ea typeface="Times New Roman"/>
                <a:cs typeface="Noor_Mitra" pitchFamily="2" charset="-78"/>
              </a:rPr>
              <a:t>از جانب افراطیون شده اند و </a:t>
            </a:r>
            <a:r>
              <a:rPr lang="en-US" sz="2400" dirty="0" err="1">
                <a:latin typeface="Noor_Mitra" pitchFamily="2" charset="-78"/>
                <a:ea typeface="Calibri"/>
                <a:cs typeface="Noor_Mitra" pitchFamily="2" charset="-78"/>
              </a:rPr>
              <a:t>برخی</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از</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تکفیری</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ها</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مثل</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نویسنده</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کتاب</a:t>
            </a:r>
            <a:r>
              <a:rPr lang="en-US" sz="2400" dirty="0">
                <a:latin typeface="Noor_Mitra" pitchFamily="2" charset="-78"/>
                <a:ea typeface="Calibri"/>
                <a:cs typeface="Noor_Mitra" pitchFamily="2" charset="-78"/>
              </a:rPr>
              <a:t> </a:t>
            </a:r>
            <a:r>
              <a:rPr lang="en-US" sz="2400" dirty="0" err="1">
                <a:latin typeface="Noor_Mitra" pitchFamily="2" charset="-78"/>
                <a:ea typeface="Times New Roman"/>
                <a:cs typeface="Noor_Mitra" pitchFamily="2" charset="-78"/>
              </a:rPr>
              <a:t>الدیوبندیه</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علیه</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افرادی</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که</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نزد</a:t>
            </a:r>
            <a:r>
              <a:rPr lang="en-US" sz="2400" dirty="0">
                <a:latin typeface="Noor_Mitra" pitchFamily="2" charset="-78"/>
                <a:ea typeface="Times New Roman"/>
                <a:cs typeface="Noor_Mitra" pitchFamily="2" charset="-78"/>
              </a:rPr>
              <a:t> </a:t>
            </a:r>
            <a:r>
              <a:rPr lang="fa-IR" sz="2400" dirty="0">
                <a:latin typeface="Noor_Mitra" pitchFamily="2" charset="-78"/>
                <a:ea typeface="Calibri"/>
                <a:cs typeface="Noor_Mitra" pitchFamily="2" charset="-78"/>
              </a:rPr>
              <a:t>بزرگان دیوبند محترمند چون خواجة بهاء الدين نقشبند، وخواجة معين الدين چشتي، وغوث الثقلين عبد القاهر الجيلاني، وشيخ عبد الوهاب شعراني، و... اسائه ادب می کنند </a:t>
            </a:r>
            <a:r>
              <a:rPr lang="en-US" sz="2400" dirty="0" err="1">
                <a:latin typeface="Noor_Mitra" pitchFamily="2" charset="-78"/>
                <a:ea typeface="Times New Roman"/>
                <a:cs typeface="Noor_Mitra" pitchFamily="2" charset="-78"/>
              </a:rPr>
              <a:t>در</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جای</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جای</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کتابش</a:t>
            </a:r>
            <a:r>
              <a:rPr lang="en-US" sz="2400" dirty="0">
                <a:latin typeface="Noor_Mitra" pitchFamily="2" charset="-78"/>
                <a:ea typeface="Times New Roman"/>
                <a:cs typeface="Noor_Mitra" pitchFamily="2" charset="-78"/>
              </a:rPr>
              <a:t> و </a:t>
            </a:r>
            <a:r>
              <a:rPr lang="en-US" sz="2400" dirty="0" err="1">
                <a:latin typeface="Noor_Mitra" pitchFamily="2" charset="-78"/>
                <a:ea typeface="Times New Roman"/>
                <a:cs typeface="Noor_Mitra" pitchFamily="2" charset="-78"/>
              </a:rPr>
              <a:t>بهانه</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های</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مختلف</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آنها</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را</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تکفیر</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می</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کند</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مثلا</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در</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جایی</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می</a:t>
            </a:r>
            <a:r>
              <a:rPr lang="en-US" sz="2400" dirty="0">
                <a:latin typeface="Noor_Mitra" pitchFamily="2" charset="-78"/>
                <a:ea typeface="Times New Roman"/>
                <a:cs typeface="Noor_Mitra" pitchFamily="2" charset="-78"/>
              </a:rPr>
              <a:t> </a:t>
            </a:r>
            <a:r>
              <a:rPr lang="en-US" sz="2400" dirty="0" err="1">
                <a:latin typeface="Noor_Mitra" pitchFamily="2" charset="-78"/>
                <a:ea typeface="Times New Roman"/>
                <a:cs typeface="Noor_Mitra" pitchFamily="2" charset="-78"/>
              </a:rPr>
              <a:t>نویسد</a:t>
            </a:r>
            <a:r>
              <a:rPr lang="en-US" sz="2400" dirty="0">
                <a:latin typeface="Noor_Mitra" pitchFamily="2" charset="-78"/>
                <a:ea typeface="Times New Roman"/>
                <a:cs typeface="Noor_Mitra" pitchFamily="2" charset="-78"/>
              </a:rPr>
              <a:t> : </a:t>
            </a:r>
            <a:r>
              <a:rPr lang="en-US" sz="2400" dirty="0" err="1">
                <a:latin typeface="Noor_Mitra" pitchFamily="2" charset="-78"/>
                <a:ea typeface="Calibri"/>
                <a:cs typeface="Noor_Mitra" pitchFamily="2" charset="-78"/>
              </a:rPr>
              <a:t>عقيده</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به</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استغاثة</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واستعانت</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به</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مرده</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ها</a:t>
            </a:r>
            <a:r>
              <a:rPr lang="en-US" sz="2400" dirty="0">
                <a:latin typeface="Noor_Mitra" pitchFamily="2" charset="-78"/>
                <a:ea typeface="Calibri"/>
                <a:cs typeface="Noor_Mitra" pitchFamily="2" charset="-78"/>
              </a:rPr>
              <a:t> </a:t>
            </a:r>
            <a:r>
              <a:rPr lang="en-US" sz="2400" b="1" dirty="0" err="1">
                <a:solidFill>
                  <a:srgbClr val="C00000"/>
                </a:solidFill>
                <a:latin typeface="Noor_Mitra" pitchFamily="2" charset="-78"/>
                <a:ea typeface="Calibri"/>
                <a:cs typeface="B Titr" pitchFamily="2" charset="-78"/>
              </a:rPr>
              <a:t>از</a:t>
            </a:r>
            <a:r>
              <a:rPr lang="en-US" sz="2400" b="1" dirty="0">
                <a:solidFill>
                  <a:srgbClr val="C00000"/>
                </a:solidFill>
                <a:latin typeface="Noor_Mitra" pitchFamily="2" charset="-78"/>
                <a:ea typeface="Calibri"/>
                <a:cs typeface="B Titr" pitchFamily="2" charset="-78"/>
              </a:rPr>
              <a:t> </a:t>
            </a:r>
            <a:r>
              <a:rPr lang="en-US" sz="2400" b="1" dirty="0" err="1">
                <a:solidFill>
                  <a:srgbClr val="C00000"/>
                </a:solidFill>
                <a:latin typeface="Noor_Mitra" pitchFamily="2" charset="-78"/>
                <a:ea typeface="Calibri"/>
                <a:cs typeface="B Titr" pitchFamily="2" charset="-78"/>
              </a:rPr>
              <a:t>بزرگترین</a:t>
            </a:r>
            <a:r>
              <a:rPr lang="en-US" sz="2400" b="1" dirty="0">
                <a:solidFill>
                  <a:srgbClr val="C00000"/>
                </a:solidFill>
                <a:latin typeface="Noor_Mitra" pitchFamily="2" charset="-78"/>
                <a:ea typeface="Calibri"/>
                <a:cs typeface="B Titr" pitchFamily="2" charset="-78"/>
              </a:rPr>
              <a:t> </a:t>
            </a:r>
            <a:r>
              <a:rPr lang="en-US" sz="2400" b="1" dirty="0" err="1">
                <a:solidFill>
                  <a:srgbClr val="C00000"/>
                </a:solidFill>
                <a:latin typeface="Noor_Mitra" pitchFamily="2" charset="-78"/>
                <a:ea typeface="Calibri"/>
                <a:cs typeface="B Titr" pitchFamily="2" charset="-78"/>
              </a:rPr>
              <a:t>عقاید</a:t>
            </a:r>
            <a:r>
              <a:rPr lang="en-US" sz="2400" b="1" dirty="0">
                <a:solidFill>
                  <a:srgbClr val="C00000"/>
                </a:solidFill>
                <a:latin typeface="Noor_Mitra" pitchFamily="2" charset="-78"/>
                <a:ea typeface="Calibri"/>
                <a:cs typeface="B Titr" pitchFamily="2" charset="-78"/>
              </a:rPr>
              <a:t> </a:t>
            </a:r>
            <a:r>
              <a:rPr lang="en-US" sz="2400" b="1" dirty="0" err="1">
                <a:solidFill>
                  <a:srgbClr val="C00000"/>
                </a:solidFill>
                <a:latin typeface="Noor_Mitra" pitchFamily="2" charset="-78"/>
                <a:ea typeface="Calibri"/>
                <a:cs typeface="B Titr" pitchFamily="2" charset="-78"/>
              </a:rPr>
              <a:t>دیوبند</a:t>
            </a:r>
            <a:r>
              <a:rPr lang="en-US" sz="2400" b="1" dirty="0">
                <a:solidFill>
                  <a:srgbClr val="C00000"/>
                </a:solidFill>
                <a:latin typeface="Noor_Mitra" pitchFamily="2" charset="-78"/>
                <a:ea typeface="Calibri"/>
                <a:cs typeface="B Titr" pitchFamily="2" charset="-78"/>
              </a:rPr>
              <a:t> </a:t>
            </a:r>
            <a:r>
              <a:rPr lang="en-US" sz="2400" dirty="0" err="1">
                <a:latin typeface="Noor_Mitra" pitchFamily="2" charset="-78"/>
                <a:ea typeface="Calibri"/>
                <a:cs typeface="Noor_Mitra" pitchFamily="2" charset="-78"/>
              </a:rPr>
              <a:t>می</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باشد</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در</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ادامه</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می</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نویسد</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کلام</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دیوبندی</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ها</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در</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باب</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استغاثه</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با</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مشرکین</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صدر</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اسلام</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هیچ</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فرقی</a:t>
            </a:r>
            <a:r>
              <a:rPr lang="en-US" sz="2400" dirty="0">
                <a:latin typeface="Noor_Mitra" pitchFamily="2" charset="-78"/>
                <a:ea typeface="Calibri"/>
                <a:cs typeface="Noor_Mitra" pitchFamily="2" charset="-78"/>
              </a:rPr>
              <a:t> </a:t>
            </a:r>
            <a:r>
              <a:rPr lang="en-US" sz="2400" dirty="0" err="1">
                <a:latin typeface="Noor_Mitra" pitchFamily="2" charset="-78"/>
                <a:ea typeface="Calibri"/>
                <a:cs typeface="Noor_Mitra" pitchFamily="2" charset="-78"/>
              </a:rPr>
              <a:t>ندارد</a:t>
            </a:r>
            <a:r>
              <a:rPr lang="en-US" sz="2400" dirty="0">
                <a:latin typeface="Noor_Mitra" pitchFamily="2" charset="-78"/>
                <a:ea typeface="Times New Roman"/>
                <a:cs typeface="Noor_Mitra" pitchFamily="2" charset="-78"/>
              </a:rPr>
              <a:t> .</a:t>
            </a:r>
            <a:endParaRPr lang="en-US" sz="2400" dirty="0">
              <a:latin typeface="Noor_Mitra" pitchFamily="2" charset="-78"/>
              <a:ea typeface="Calibri"/>
              <a:cs typeface="Noor_Mitra" pitchFamily="2" charset="-78"/>
            </a:endParaRPr>
          </a:p>
          <a:p>
            <a:pPr algn="r" rtl="1">
              <a:lnSpc>
                <a:spcPct val="107000"/>
              </a:lnSpc>
            </a:pPr>
            <a:r>
              <a:rPr lang="fa-IR" sz="1200" dirty="0">
                <a:solidFill>
                  <a:srgbClr val="000000"/>
                </a:solidFill>
                <a:latin typeface="Noor_Mitra" pitchFamily="2" charset="-78"/>
                <a:ea typeface="Calibri"/>
                <a:cs typeface="Noor_Mitra" pitchFamily="2" charset="-78"/>
              </a:rPr>
              <a:t>( ابوالمکرم بن عبدالجليل، دعوة محمد بن عبدالوهاب، ص 146.)</a:t>
            </a:r>
            <a:endParaRPr lang="en-US" sz="2400" dirty="0">
              <a:latin typeface="Noor_Mitra" pitchFamily="2" charset="-78"/>
              <a:ea typeface="Calibri"/>
              <a:cs typeface="Noor_Mitra" pitchFamily="2" charset="-78"/>
            </a:endParaRPr>
          </a:p>
          <a:p>
            <a:pPr algn="r" rtl="1">
              <a:lnSpc>
                <a:spcPct val="107000"/>
              </a:lnSpc>
            </a:pPr>
            <a:r>
              <a:rPr lang="fa-IR" sz="1200" dirty="0">
                <a:solidFill>
                  <a:srgbClr val="000000"/>
                </a:solidFill>
                <a:latin typeface="Noor_Mitra" pitchFamily="2" charset="-78"/>
                <a:ea typeface="Calibri"/>
                <a:cs typeface="Noor_Mitra" pitchFamily="2" charset="-78"/>
              </a:rPr>
              <a:t>(سرهندي مجددي، مولانا حسن خان، الأصول الأربعة في ترديد الوهابية، ص9ـ10.)</a:t>
            </a:r>
            <a:endParaRPr lang="en-US" sz="2400" dirty="0">
              <a:latin typeface="Noor_Mitra" pitchFamily="2" charset="-78"/>
              <a:ea typeface="Calibri"/>
              <a:cs typeface="Noor_Mitra" pitchFamily="2" charset="-78"/>
            </a:endParaRPr>
          </a:p>
          <a:p>
            <a:pPr algn="r" rtl="1">
              <a:lnSpc>
                <a:spcPct val="107000"/>
              </a:lnSpc>
            </a:pPr>
            <a:r>
              <a:rPr lang="fa-IR" sz="1200" dirty="0">
                <a:solidFill>
                  <a:srgbClr val="000000"/>
                </a:solidFill>
                <a:latin typeface="Noor_Mitra" pitchFamily="2" charset="-78"/>
                <a:ea typeface="Calibri"/>
                <a:cs typeface="Noor_Mitra" pitchFamily="2" charset="-78"/>
              </a:rPr>
              <a:t>.(أصول الاربعة في ترديد الوهابية، ص 45.)</a:t>
            </a:r>
            <a:endParaRPr lang="en-US" sz="2400" dirty="0">
              <a:latin typeface="Noor_Mitra" pitchFamily="2" charset="-78"/>
              <a:ea typeface="Calibri"/>
              <a:cs typeface="Noor_Mitra" pitchFamily="2" charset="-78"/>
            </a:endParaRPr>
          </a:p>
          <a:p>
            <a:pPr algn="r" rtl="1">
              <a:lnSpc>
                <a:spcPct val="107000"/>
              </a:lnSpc>
            </a:pPr>
            <a:r>
              <a:rPr lang="fa-IR" sz="1200" dirty="0">
                <a:solidFill>
                  <a:srgbClr val="000000"/>
                </a:solidFill>
                <a:latin typeface="Noor_Mitra" pitchFamily="2" charset="-78"/>
                <a:ea typeface="Calibri"/>
                <a:cs typeface="Noor_Mitra" pitchFamily="2" charset="-78"/>
              </a:rPr>
              <a:t>الديوبندية (ص: 7)</a:t>
            </a:r>
            <a:endParaRPr lang="en-US" sz="2400" dirty="0">
              <a:latin typeface="Noor_Mitra" pitchFamily="2" charset="-78"/>
              <a:ea typeface="Calibri"/>
              <a:cs typeface="Noor_Mitra" pitchFamily="2" charset="-78"/>
            </a:endParaRPr>
          </a:p>
        </p:txBody>
      </p:sp>
      <p:sp>
        <p:nvSpPr>
          <p:cNvPr id="2" name="Title 1"/>
          <p:cNvSpPr>
            <a:spLocks noGrp="1"/>
          </p:cNvSpPr>
          <p:nvPr>
            <p:ph type="title"/>
          </p:nvPr>
        </p:nvSpPr>
        <p:spPr>
          <a:xfrm>
            <a:off x="1981200" y="-228600"/>
            <a:ext cx="8229600" cy="914400"/>
          </a:xfrm>
        </p:spPr>
        <p:txBody>
          <a:bodyPr>
            <a:noAutofit/>
          </a:bodyPr>
          <a:lstStyle/>
          <a:p>
            <a:pPr rtl="1"/>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جملات بزرگان دیوبند ضد وهابیت</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4" name="Striped Right Arrow 3">
            <a:hlinkClick r:id="rId2"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278817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p:cTn id="7" dur="5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96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896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89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8963">
                                            <p:txEl>
                                              <p:pRg st="1" end="1"/>
                                            </p:txEl>
                                          </p:spTgt>
                                        </p:tgtEl>
                                        <p:attrNameLst>
                                          <p:attrName>style.visibility</p:attrName>
                                        </p:attrNameLst>
                                      </p:cBhvr>
                                      <p:to>
                                        <p:strVal val="visible"/>
                                      </p:to>
                                    </p:set>
                                    <p:anim calcmode="lin" valueType="num">
                                      <p:cBhvr>
                                        <p:cTn id="15" dur="500" fill="hold"/>
                                        <p:tgtEl>
                                          <p:spTgt spid="16896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896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6896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68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68963">
                                            <p:txEl>
                                              <p:pRg st="2" end="2"/>
                                            </p:txEl>
                                          </p:spTgt>
                                        </p:tgtEl>
                                        <p:attrNameLst>
                                          <p:attrName>style.visibility</p:attrName>
                                        </p:attrNameLst>
                                      </p:cBhvr>
                                      <p:to>
                                        <p:strVal val="visible"/>
                                      </p:to>
                                    </p:set>
                                    <p:anim calcmode="lin" valueType="num">
                                      <p:cBhvr>
                                        <p:cTn id="23" dur="500" fill="hold"/>
                                        <p:tgtEl>
                                          <p:spTgt spid="16896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6896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6896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6896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8963">
                                            <p:txEl>
                                              <p:pRg st="3" end="3"/>
                                            </p:txEl>
                                          </p:spTgt>
                                        </p:tgtEl>
                                        <p:attrNameLst>
                                          <p:attrName>style.visibility</p:attrName>
                                        </p:attrNameLst>
                                      </p:cBhvr>
                                      <p:to>
                                        <p:strVal val="visible"/>
                                      </p:to>
                                    </p:set>
                                    <p:anim calcmode="lin" valueType="num">
                                      <p:cBhvr>
                                        <p:cTn id="31" dur="500" fill="hold"/>
                                        <p:tgtEl>
                                          <p:spTgt spid="1689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896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6896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6896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68963">
                                            <p:txEl>
                                              <p:pRg st="4" end="4"/>
                                            </p:txEl>
                                          </p:spTgt>
                                        </p:tgtEl>
                                        <p:attrNameLst>
                                          <p:attrName>style.visibility</p:attrName>
                                        </p:attrNameLst>
                                      </p:cBhvr>
                                      <p:to>
                                        <p:strVal val="visible"/>
                                      </p:to>
                                    </p:set>
                                    <p:anim calcmode="lin" valueType="num">
                                      <p:cBhvr>
                                        <p:cTn id="39" dur="500" fill="hold"/>
                                        <p:tgtEl>
                                          <p:spTgt spid="16896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6896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6896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6896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68963">
                                            <p:txEl>
                                              <p:pRg st="5" end="5"/>
                                            </p:txEl>
                                          </p:spTgt>
                                        </p:tgtEl>
                                        <p:attrNameLst>
                                          <p:attrName>style.visibility</p:attrName>
                                        </p:attrNameLst>
                                      </p:cBhvr>
                                      <p:to>
                                        <p:strVal val="visible"/>
                                      </p:to>
                                    </p:set>
                                    <p:anim calcmode="lin" valueType="num">
                                      <p:cBhvr>
                                        <p:cTn id="47" dur="500" fill="hold"/>
                                        <p:tgtEl>
                                          <p:spTgt spid="16896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6896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6896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16896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68963">
                                            <p:txEl>
                                              <p:pRg st="6" end="6"/>
                                            </p:txEl>
                                          </p:spTgt>
                                        </p:tgtEl>
                                        <p:attrNameLst>
                                          <p:attrName>style.visibility</p:attrName>
                                        </p:attrNameLst>
                                      </p:cBhvr>
                                      <p:to>
                                        <p:strVal val="visible"/>
                                      </p:to>
                                    </p:set>
                                    <p:anim calcmode="lin" valueType="num">
                                      <p:cBhvr>
                                        <p:cTn id="55" dur="500" fill="hold"/>
                                        <p:tgtEl>
                                          <p:spTgt spid="16896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6896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68963">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16896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68963">
                                            <p:txEl>
                                              <p:pRg st="7" end="7"/>
                                            </p:txEl>
                                          </p:spTgt>
                                        </p:tgtEl>
                                        <p:attrNameLst>
                                          <p:attrName>style.visibility</p:attrName>
                                        </p:attrNameLst>
                                      </p:cBhvr>
                                      <p:to>
                                        <p:strVal val="visible"/>
                                      </p:to>
                                    </p:set>
                                    <p:anim calcmode="lin" valueType="num">
                                      <p:cBhvr>
                                        <p:cTn id="63" dur="500" fill="hold"/>
                                        <p:tgtEl>
                                          <p:spTgt spid="16896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68963">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68963">
                                            <p:txEl>
                                              <p:pRg st="7" end="7"/>
                                            </p:txEl>
                                          </p:spTgt>
                                        </p:tgtEl>
                                        <p:attrNameLst>
                                          <p:attrName>style.rotation</p:attrName>
                                        </p:attrNameLst>
                                      </p:cBhvr>
                                      <p:tavLst>
                                        <p:tav tm="0">
                                          <p:val>
                                            <p:fltVal val="360"/>
                                          </p:val>
                                        </p:tav>
                                        <p:tav tm="100000">
                                          <p:val>
                                            <p:fltVal val="0"/>
                                          </p:val>
                                        </p:tav>
                                      </p:tavLst>
                                    </p:anim>
                                    <p:animEffect transition="in" filter="fade">
                                      <p:cBhvr>
                                        <p:cTn id="66" dur="500"/>
                                        <p:tgtEl>
                                          <p:spTgt spid="168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524000" y="304800"/>
            <a:ext cx="9144000" cy="6858000"/>
          </a:xfrm>
        </p:spPr>
        <p:txBody>
          <a:bodyPr>
            <a:normAutofit/>
          </a:bodyPr>
          <a:lstStyle/>
          <a:p>
            <a:pPr algn="r" rtl="1">
              <a:lnSpc>
                <a:spcPct val="150000"/>
              </a:lnSpc>
            </a:pPr>
            <a:r>
              <a:rPr lang="fa-IR" sz="1800" dirty="0">
                <a:cs typeface="B Nazanin" pitchFamily="2" charset="-78"/>
              </a:rPr>
              <a:t>كتاب </a:t>
            </a:r>
            <a:r>
              <a:rPr lang="fa-IR" sz="1800" b="1" dirty="0">
                <a:solidFill>
                  <a:srgbClr val="C00000"/>
                </a:solidFill>
                <a:cs typeface="B Nazanin" pitchFamily="2" charset="-78"/>
              </a:rPr>
              <a:t>السراج المنير في تنبيه جماعة التبليغ علي أخطائهم </a:t>
            </a:r>
            <a:r>
              <a:rPr lang="fa-IR" sz="1800" dirty="0">
                <a:cs typeface="B Nazanin" pitchFamily="2" charset="-78"/>
              </a:rPr>
              <a:t>نويسنده به اشتباهات عقيدتي سازمان تبليغي جماعت هند پرداخته و مباحث صوفيانه را از خطاهاي آنان بيان كرده است. </a:t>
            </a:r>
          </a:p>
          <a:p>
            <a:pPr algn="r" rtl="1">
              <a:lnSpc>
                <a:spcPct val="150000"/>
              </a:lnSpc>
            </a:pPr>
            <a:r>
              <a:rPr lang="fa-IR" sz="1800" b="1" dirty="0">
                <a:solidFill>
                  <a:srgbClr val="C00000"/>
                </a:solidFill>
                <a:cs typeface="B Nazanin" pitchFamily="2" charset="-78"/>
              </a:rPr>
              <a:t>القول البليغ في التحذير من جماعة التبليغ</a:t>
            </a:r>
            <a:r>
              <a:rPr lang="fa-IR" sz="1800" dirty="0">
                <a:cs typeface="B Nazanin" pitchFamily="2" charset="-78"/>
              </a:rPr>
              <a:t> از نويسنده پركار وهابي، شيخ حمود بن عبدالله تويجري است كه شديداً در كتاب خود به بزرگان ديوبنديه همچون شيخ رشيد احمد گنگوهي، شيخ امدادالله مكي و ... اعتراض نموده و اعمال صوفيانه آنها را زير سؤال برده است.</a:t>
            </a:r>
          </a:p>
          <a:p>
            <a:pPr algn="r" rtl="1">
              <a:lnSpc>
                <a:spcPct val="150000"/>
              </a:lnSpc>
            </a:pPr>
            <a:r>
              <a:rPr lang="fa-IR" sz="1800" dirty="0">
                <a:cs typeface="B Nazanin" pitchFamily="2" charset="-78"/>
              </a:rPr>
              <a:t>نويسندة </a:t>
            </a:r>
            <a:r>
              <a:rPr lang="fa-IR" sz="1800" b="1" dirty="0">
                <a:solidFill>
                  <a:srgbClr val="C00000"/>
                </a:solidFill>
                <a:cs typeface="B Nazanin" pitchFamily="2" charset="-78"/>
              </a:rPr>
              <a:t>كتاب الديوبندية، تعريف ها و عقايد ها، </a:t>
            </a:r>
            <a:r>
              <a:rPr lang="fa-IR" sz="1400" dirty="0">
                <a:cs typeface="B Nazanin" pitchFamily="2" charset="-78"/>
              </a:rPr>
              <a:t>شيخ محمد زكريا كاندهلوي رهبر معنوي اهل حديث هندوستان را به عنوان كسي كه روايات موضوعه و ضعيف را قبول دارد و در كتاب هايش اوهام و خرافات را نقل مي كند، ياد مي نمايد. كتاب ديگري كه تخصصاً در اين موضوع نوشته شده و از نظر اطلاعات در اين زمينه كتاب مناسبي است، </a:t>
            </a:r>
          </a:p>
          <a:p>
            <a:pPr algn="r" rtl="1">
              <a:lnSpc>
                <a:spcPct val="150000"/>
              </a:lnSpc>
            </a:pPr>
            <a:r>
              <a:rPr lang="fa-IR" sz="1800" b="1" dirty="0">
                <a:solidFill>
                  <a:srgbClr val="C00000"/>
                </a:solidFill>
                <a:cs typeface="B Nazanin" pitchFamily="2" charset="-78"/>
              </a:rPr>
              <a:t>دعوة الامام محمد بن عبدالوهاب في القارّة الهندية بين مؤيديها و معانديها</a:t>
            </a:r>
            <a:r>
              <a:rPr lang="fa-IR" sz="1800" dirty="0">
                <a:cs typeface="B Nazanin" pitchFamily="2" charset="-78"/>
              </a:rPr>
              <a:t> نوشته ابوالمكرم بن عبدالجليل سلفي است كه در آن از شيخ محمد انورشاه كشميري و شيخ حسين احمد مدني به عنوان دو مدرس بزرگ ديوبنديه و مخالف سرسخت محمد بن عبدالوهاب ياد مي نمايد.</a:t>
            </a:r>
            <a:r>
              <a:rPr lang="fa-IR" sz="1200" dirty="0">
                <a:solidFill>
                  <a:srgbClr val="FF0000"/>
                </a:solidFill>
                <a:cs typeface="B Nazanin" pitchFamily="2" charset="-78"/>
              </a:rPr>
              <a:t> </a:t>
            </a:r>
            <a:endParaRPr lang="fa-IR" sz="1800" dirty="0">
              <a:solidFill>
                <a:srgbClr val="FF0000"/>
              </a:solidFill>
              <a:cs typeface="B Nazanin" pitchFamily="2" charset="-78"/>
            </a:endParaRPr>
          </a:p>
        </p:txBody>
      </p:sp>
      <p:sp>
        <p:nvSpPr>
          <p:cNvPr id="2" name="Title 1"/>
          <p:cNvSpPr>
            <a:spLocks noGrp="1"/>
          </p:cNvSpPr>
          <p:nvPr>
            <p:ph type="title"/>
          </p:nvPr>
        </p:nvSpPr>
        <p:spPr>
          <a:xfrm>
            <a:off x="1524000" y="-381000"/>
            <a:ext cx="9144000" cy="1143000"/>
          </a:xfrm>
        </p:spPr>
        <p:txBody>
          <a:bodyPr>
            <a:noAutofit/>
          </a:bodyPr>
          <a:lstStyle/>
          <a:p>
            <a:pPr rtl="1"/>
            <a:r>
              <a:rPr lang="fa-I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کتب وهابیت علیه دیوبندیه</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
        <p:nvSpPr>
          <p:cNvPr id="4" name="Title 1"/>
          <p:cNvSpPr txBox="1">
            <a:spLocks/>
          </p:cNvSpPr>
          <p:nvPr/>
        </p:nvSpPr>
        <p:spPr>
          <a:xfrm>
            <a:off x="3810001" y="5486400"/>
            <a:ext cx="682388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lnSpc>
                <a:spcPct val="150000"/>
              </a:lnSpc>
            </a:pPr>
            <a:r>
              <a:rPr lang="fa-IR" sz="2400" b="1" dirty="0">
                <a:cs typeface="B Baran" pitchFamily="2" charset="-78"/>
              </a:rPr>
              <a:t>دیوبندی ها نیز بر رد وهابیت کتاب المهند علی المفند را نوشتنه اند که مولانا عبدالرحمن چابهاری به نام عقائد اهل السنه و الجماعه ترجمه کرده است  </a:t>
            </a:r>
            <a:endParaRPr lang="en-US" sz="2400" b="1" dirty="0">
              <a:cs typeface="B Baran" pitchFamily="2" charset="-78"/>
            </a:endParaRPr>
          </a:p>
        </p:txBody>
      </p:sp>
      <p:pic>
        <p:nvPicPr>
          <p:cNvPr id="5" name="Picture 4" descr="Mozilla Firefox"/>
          <p:cNvPicPr>
            <a:picLocks noChangeAspect="1"/>
          </p:cNvPicPr>
          <p:nvPr/>
        </p:nvPicPr>
        <p:blipFill rotWithShape="1">
          <a:blip r:embed="rId2">
            <a:extLst>
              <a:ext uri="{28A0092B-C50C-407E-A947-70E740481C1C}">
                <a14:useLocalDpi xmlns:a14="http://schemas.microsoft.com/office/drawing/2010/main" val="0"/>
              </a:ext>
            </a:extLst>
          </a:blip>
          <a:srcRect l="63676" t="55671" r="19932" b="16667"/>
          <a:stretch/>
        </p:blipFill>
        <p:spPr>
          <a:xfrm>
            <a:off x="2544624" y="5691081"/>
            <a:ext cx="884377" cy="1129092"/>
          </a:xfrm>
          <a:prstGeom prst="rect">
            <a:avLst/>
          </a:prstGeom>
        </p:spPr>
      </p:pic>
      <p:pic>
        <p:nvPicPr>
          <p:cNvPr id="6" name="Picture 5" descr="Mozilla Firefox"/>
          <p:cNvPicPr>
            <a:picLocks noChangeAspect="1"/>
          </p:cNvPicPr>
          <p:nvPr/>
        </p:nvPicPr>
        <p:blipFill rotWithShape="1">
          <a:blip r:embed="rId2">
            <a:extLst>
              <a:ext uri="{28A0092B-C50C-407E-A947-70E740481C1C}">
                <a14:useLocalDpi xmlns:a14="http://schemas.microsoft.com/office/drawing/2010/main" val="0"/>
              </a:ext>
            </a:extLst>
          </a:blip>
          <a:srcRect l="16918" t="29722" r="66165" b="44329"/>
          <a:stretch/>
        </p:blipFill>
        <p:spPr>
          <a:xfrm>
            <a:off x="1560730" y="5691081"/>
            <a:ext cx="1030071" cy="1195352"/>
          </a:xfrm>
          <a:prstGeom prst="rect">
            <a:avLst/>
          </a:prstGeom>
        </p:spPr>
      </p:pic>
      <p:pic>
        <p:nvPicPr>
          <p:cNvPr id="7" name="Picture 6" descr="Mozilla Firefox"/>
          <p:cNvPicPr>
            <a:picLocks noChangeAspect="1"/>
          </p:cNvPicPr>
          <p:nvPr/>
        </p:nvPicPr>
        <p:blipFill rotWithShape="1">
          <a:blip r:embed="rId2">
            <a:extLst>
              <a:ext uri="{28A0092B-C50C-407E-A947-70E740481C1C}">
                <a14:useLocalDpi xmlns:a14="http://schemas.microsoft.com/office/drawing/2010/main" val="0"/>
              </a:ext>
            </a:extLst>
          </a:blip>
          <a:srcRect l="46286" t="37199" r="43679" b="47222"/>
          <a:stretch/>
        </p:blipFill>
        <p:spPr>
          <a:xfrm>
            <a:off x="2973835" y="4612457"/>
            <a:ext cx="909638" cy="1068388"/>
          </a:xfrm>
          <a:prstGeom prst="rect">
            <a:avLst/>
          </a:prstGeom>
        </p:spPr>
      </p:pic>
      <p:pic>
        <p:nvPicPr>
          <p:cNvPr id="8" name="Picture 7" descr="Mozilla Firefox"/>
          <p:cNvPicPr>
            <a:picLocks noChangeAspect="1"/>
          </p:cNvPicPr>
          <p:nvPr/>
        </p:nvPicPr>
        <p:blipFill rotWithShape="1">
          <a:blip r:embed="rId2">
            <a:extLst>
              <a:ext uri="{28A0092B-C50C-407E-A947-70E740481C1C}">
                <a14:useLocalDpi xmlns:a14="http://schemas.microsoft.com/office/drawing/2010/main" val="0"/>
              </a:ext>
            </a:extLst>
          </a:blip>
          <a:srcRect l="23747" t="55671" r="59966" b="27662"/>
          <a:stretch/>
        </p:blipFill>
        <p:spPr>
          <a:xfrm>
            <a:off x="1527029" y="4465116"/>
            <a:ext cx="1476376" cy="1143000"/>
          </a:xfrm>
          <a:prstGeom prst="rect">
            <a:avLst/>
          </a:prstGeom>
        </p:spPr>
      </p:pic>
      <p:sp>
        <p:nvSpPr>
          <p:cNvPr id="9" name="Striped Right Arrow 8">
            <a:hlinkClick r:id="rId3"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16179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p:cTn id="7" dur="500" fill="hold"/>
                                        <p:tgtEl>
                                          <p:spTgt spid="168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96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896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89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8963">
                                            <p:txEl>
                                              <p:pRg st="1" end="1"/>
                                            </p:txEl>
                                          </p:spTgt>
                                        </p:tgtEl>
                                        <p:attrNameLst>
                                          <p:attrName>style.visibility</p:attrName>
                                        </p:attrNameLst>
                                      </p:cBhvr>
                                      <p:to>
                                        <p:strVal val="visible"/>
                                      </p:to>
                                    </p:set>
                                    <p:anim calcmode="lin" valueType="num">
                                      <p:cBhvr>
                                        <p:cTn id="15" dur="500" fill="hold"/>
                                        <p:tgtEl>
                                          <p:spTgt spid="16896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896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6896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68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68963">
                                            <p:txEl>
                                              <p:pRg st="2" end="2"/>
                                            </p:txEl>
                                          </p:spTgt>
                                        </p:tgtEl>
                                        <p:attrNameLst>
                                          <p:attrName>style.visibility</p:attrName>
                                        </p:attrNameLst>
                                      </p:cBhvr>
                                      <p:to>
                                        <p:strVal val="visible"/>
                                      </p:to>
                                    </p:set>
                                    <p:anim calcmode="lin" valueType="num">
                                      <p:cBhvr>
                                        <p:cTn id="23" dur="500" fill="hold"/>
                                        <p:tgtEl>
                                          <p:spTgt spid="16896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6896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6896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6896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8963">
                                            <p:txEl>
                                              <p:pRg st="3" end="3"/>
                                            </p:txEl>
                                          </p:spTgt>
                                        </p:tgtEl>
                                        <p:attrNameLst>
                                          <p:attrName>style.visibility</p:attrName>
                                        </p:attrNameLst>
                                      </p:cBhvr>
                                      <p:to>
                                        <p:strVal val="visible"/>
                                      </p:to>
                                    </p:set>
                                    <p:anim calcmode="lin" valueType="num">
                                      <p:cBhvr>
                                        <p:cTn id="31" dur="500" fill="hold"/>
                                        <p:tgtEl>
                                          <p:spTgt spid="16896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896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6896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6896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pPr marL="571500" indent="-571500" rtl="1">
              <a:buFont typeface="Wingdings" pitchFamily="2" charset="2"/>
              <a:buChar char="v"/>
            </a:pPr>
            <a:r>
              <a:rPr lang="fa-IR" b="1" dirty="0">
                <a:solidFill>
                  <a:srgbClr val="C00000"/>
                </a:solidFill>
                <a:cs typeface="B Titr" pitchFamily="2" charset="-78"/>
              </a:rPr>
              <a:t>عقاید دیوبند </a:t>
            </a:r>
            <a:r>
              <a:rPr lang="fa-IR" b="1" dirty="0" smtClean="0">
                <a:solidFill>
                  <a:srgbClr val="C00000"/>
                </a:solidFill>
                <a:cs typeface="B Titr" pitchFamily="2" charset="-78"/>
              </a:rPr>
              <a:t/>
            </a:r>
            <a:br>
              <a:rPr lang="fa-IR" b="1" dirty="0" smtClean="0">
                <a:solidFill>
                  <a:srgbClr val="C00000"/>
                </a:solidFill>
                <a:cs typeface="B Titr" pitchFamily="2" charset="-78"/>
              </a:rPr>
            </a:br>
            <a:r>
              <a:rPr lang="fa-IR" sz="2200" b="1" dirty="0">
                <a:cs typeface="B Titr" pitchFamily="2" charset="-78"/>
              </a:rPr>
              <a:t>هر اندازه که شاخص های زیر در دیوبند ضعیف شود به سلفی ابن تیمیه ای نزدیک می شوند </a:t>
            </a:r>
            <a:endParaRPr lang="en-US" dirty="0"/>
          </a:p>
        </p:txBody>
      </p:sp>
      <p:pic>
        <p:nvPicPr>
          <p:cNvPr id="4" name="Picture 2" descr="Unbalanced scal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19601" y="3657601"/>
            <a:ext cx="2731955" cy="24284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76400" y="1450790"/>
            <a:ext cx="8686800" cy="2308324"/>
          </a:xfrm>
          <a:prstGeom prst="rect">
            <a:avLst/>
          </a:prstGeom>
        </p:spPr>
        <p:txBody>
          <a:bodyPr wrap="square">
            <a:spAutoFit/>
          </a:bodyPr>
          <a:lstStyle/>
          <a:p>
            <a:pPr marL="285750" indent="-285750" algn="r" rtl="1" fontAlgn="t">
              <a:lnSpc>
                <a:spcPct val="200000"/>
              </a:lnSpc>
              <a:buFont typeface="Arial" pitchFamily="34" charset="0"/>
              <a:buChar char="•"/>
            </a:pPr>
            <a:r>
              <a:rPr lang="fa-IR" sz="2400" b="1" dirty="0">
                <a:latin typeface="Noor_Mitra" pitchFamily="2" charset="-78"/>
                <a:cs typeface="Noor_Mitra" pitchFamily="2" charset="-78"/>
              </a:rPr>
              <a:t>تقلید از امام ابوحنیفه  ........................................................ غیر مقلد </a:t>
            </a:r>
          </a:p>
          <a:p>
            <a:pPr marL="285750" indent="-285750" algn="r" rtl="1" fontAlgn="t">
              <a:lnSpc>
                <a:spcPct val="200000"/>
              </a:lnSpc>
              <a:buFont typeface="Arial" pitchFamily="34" charset="0"/>
              <a:buChar char="•"/>
            </a:pPr>
            <a:r>
              <a:rPr lang="fa-IR" sz="2400" b="1" dirty="0">
                <a:latin typeface="Noor_Mitra" pitchFamily="2" charset="-78"/>
                <a:cs typeface="Noor_Mitra" pitchFamily="2" charset="-78"/>
              </a:rPr>
              <a:t>صوفی و طریقتی :(</a:t>
            </a:r>
            <a:r>
              <a:rPr lang="fa-IR" sz="1400" b="1" dirty="0">
                <a:latin typeface="Noor_Mitra" pitchFamily="2" charset="-78"/>
                <a:cs typeface="Noor_Mitra" pitchFamily="2" charset="-78"/>
              </a:rPr>
              <a:t>نقشبندیه، قادریه، سهروردیه، چشتی) </a:t>
            </a:r>
            <a:r>
              <a:rPr lang="fa-IR" sz="2400" b="1" dirty="0">
                <a:latin typeface="Noor_Mitra" pitchFamily="2" charset="-78"/>
                <a:cs typeface="Noor_Mitra" pitchFamily="2" charset="-78"/>
              </a:rPr>
              <a:t>............................ ضدیت با تصوف</a:t>
            </a:r>
            <a:endParaRPr lang="en-US" sz="2400" b="1" dirty="0">
              <a:latin typeface="Noor_Mitra" pitchFamily="2" charset="-78"/>
              <a:cs typeface="Noor_Mitra" pitchFamily="2" charset="-78"/>
            </a:endParaRPr>
          </a:p>
          <a:p>
            <a:pPr marL="285750" indent="-285750" algn="r" rtl="1" fontAlgn="t">
              <a:lnSpc>
                <a:spcPct val="200000"/>
              </a:lnSpc>
              <a:buFont typeface="Arial" pitchFamily="34" charset="0"/>
              <a:buChar char="•"/>
            </a:pPr>
            <a:r>
              <a:rPr lang="fa-IR" sz="2400" b="1" dirty="0">
                <a:latin typeface="Noor_Mitra" pitchFamily="2" charset="-78"/>
                <a:cs typeface="Noor_Mitra" pitchFamily="2" charset="-78"/>
              </a:rPr>
              <a:t>اعتقادات : اشعری و ماتریدی ............................................ اهل حدیث </a:t>
            </a:r>
            <a:endParaRPr lang="en-US" sz="2400" b="1" dirty="0">
              <a:latin typeface="Noor_Mitra" pitchFamily="2" charset="-78"/>
              <a:cs typeface="Noor_Mitra" pitchFamily="2" charset="-78"/>
            </a:endParaRPr>
          </a:p>
        </p:txBody>
      </p:sp>
      <p:sp>
        <p:nvSpPr>
          <p:cNvPr id="5" name="Striped Right Arrow 4">
            <a:hlinkClick r:id="rId3"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6657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895600"/>
            <a:ext cx="2667000" cy="845024"/>
          </a:xfrm>
        </p:spPr>
        <p:txBody>
          <a:bodyPr>
            <a:normAutofit/>
          </a:bodyPr>
          <a:lstStyle/>
          <a:p>
            <a:r>
              <a:rPr lang="fa-IR" sz="2400" dirty="0">
                <a:solidFill>
                  <a:srgbClr val="C00000"/>
                </a:solidFill>
                <a:cs typeface="B Titr" pitchFamily="2" charset="-78"/>
              </a:rPr>
              <a:t>شاه ولی الله دهلوی </a:t>
            </a:r>
            <a:endParaRPr lang="en-US" sz="2400" dirty="0">
              <a:solidFill>
                <a:srgbClr val="C00000"/>
              </a:solidFill>
              <a:cs typeface="B Titr" pitchFamily="2" charset="-78"/>
            </a:endParaRPr>
          </a:p>
        </p:txBody>
      </p:sp>
      <p:sp>
        <p:nvSpPr>
          <p:cNvPr id="3" name="Rectangle 2"/>
          <p:cNvSpPr/>
          <p:nvPr/>
        </p:nvSpPr>
        <p:spPr>
          <a:xfrm>
            <a:off x="1524001" y="71528"/>
            <a:ext cx="9180125" cy="6863417"/>
          </a:xfrm>
          <a:prstGeom prst="rect">
            <a:avLst/>
          </a:prstGeom>
        </p:spPr>
        <p:txBody>
          <a:bodyPr wrap="square">
            <a:spAutoFit/>
          </a:bodyPr>
          <a:lstStyle/>
          <a:p>
            <a:pPr algn="r" rtl="1">
              <a:lnSpc>
                <a:spcPct val="200000"/>
              </a:lnSpc>
            </a:pPr>
            <a:r>
              <a:rPr lang="fa-IR" sz="2000" b="1" dirty="0">
                <a:cs typeface="B Mitra" pitchFamily="2" charset="-78"/>
              </a:rPr>
              <a:t>در سال 1114 ق در هند به دنيا آمد یکسال بزرگتراز محمدبن عبدالوهاب</a:t>
            </a:r>
          </a:p>
          <a:p>
            <a:pPr algn="r" rtl="1">
              <a:lnSpc>
                <a:spcPct val="200000"/>
              </a:lnSpc>
            </a:pPr>
            <a:r>
              <a:rPr lang="fa-IR" sz="2000" b="1" dirty="0">
                <a:cs typeface="B Mitra" pitchFamily="2" charset="-78"/>
              </a:rPr>
              <a:t>1143 ق </a:t>
            </a:r>
            <a:r>
              <a:rPr lang="fa-IR" sz="2000" b="1" dirty="0">
                <a:solidFill>
                  <a:srgbClr val="C00000"/>
                </a:solidFill>
                <a:cs typeface="B Mitra" pitchFamily="2" charset="-78"/>
              </a:rPr>
              <a:t>به حجاز رفت </a:t>
            </a:r>
            <a:r>
              <a:rPr lang="fa-IR" sz="2000" b="1" dirty="0">
                <a:cs typeface="B Mitra" pitchFamily="2" charset="-78"/>
              </a:rPr>
              <a:t>با افكار ابن تيميه آشنا گرديد. </a:t>
            </a:r>
          </a:p>
          <a:p>
            <a:pPr algn="r" rtl="1">
              <a:lnSpc>
                <a:spcPct val="200000"/>
              </a:lnSpc>
            </a:pPr>
            <a:r>
              <a:rPr lang="fa-IR" sz="2000" b="1" dirty="0">
                <a:cs typeface="B Mitra" pitchFamily="2" charset="-78"/>
              </a:rPr>
              <a:t>1145 به هند بازگشت و به انتشار این افکار پرداخت </a:t>
            </a:r>
          </a:p>
          <a:p>
            <a:pPr algn="r" rtl="1">
              <a:lnSpc>
                <a:spcPct val="200000"/>
              </a:lnSpc>
            </a:pPr>
            <a:r>
              <a:rPr lang="fa-IR" sz="2000" b="1" dirty="0">
                <a:cs typeface="B Mitra" pitchFamily="2" charset="-78"/>
              </a:rPr>
              <a:t>كتابي به نام </a:t>
            </a:r>
            <a:r>
              <a:rPr lang="fa-IR" sz="2000" b="1" dirty="0">
                <a:solidFill>
                  <a:srgbClr val="C00000"/>
                </a:solidFill>
                <a:cs typeface="B Mitra" pitchFamily="2" charset="-78"/>
              </a:rPr>
              <a:t>رسالة التوحيد </a:t>
            </a:r>
            <a:r>
              <a:rPr lang="fa-IR" sz="2000" b="1" dirty="0">
                <a:cs typeface="B Mitra" pitchFamily="2" charset="-78"/>
              </a:rPr>
              <a:t>دارد كه متاثر از افکار ابن تيميه می باشد. </a:t>
            </a:r>
          </a:p>
          <a:p>
            <a:pPr algn="r" rtl="1">
              <a:lnSpc>
                <a:spcPct val="200000"/>
              </a:lnSpc>
            </a:pPr>
            <a:r>
              <a:rPr lang="fa-IR" sz="2000" b="1" dirty="0">
                <a:cs typeface="B Mitra" pitchFamily="2" charset="-78"/>
              </a:rPr>
              <a:t>باب </a:t>
            </a:r>
            <a:r>
              <a:rPr lang="fa-IR" sz="2000" b="1" dirty="0">
                <a:solidFill>
                  <a:srgbClr val="C00000"/>
                </a:solidFill>
                <a:cs typeface="B Mitra" pitchFamily="2" charset="-78"/>
              </a:rPr>
              <a:t>اجتهاد</a:t>
            </a:r>
            <a:r>
              <a:rPr lang="fa-IR" sz="2000" b="1" dirty="0">
                <a:cs typeface="B Mitra" pitchFamily="2" charset="-78"/>
              </a:rPr>
              <a:t> را كه از مدت ها پيش بسته شده بود در هند باز كرد </a:t>
            </a:r>
          </a:p>
          <a:p>
            <a:pPr algn="r" rtl="1">
              <a:lnSpc>
                <a:spcPct val="200000"/>
              </a:lnSpc>
            </a:pPr>
            <a:r>
              <a:rPr lang="fa-IR" sz="2000" b="1" dirty="0">
                <a:cs typeface="B Mitra" pitchFamily="2" charset="-78"/>
              </a:rPr>
              <a:t>مطالعه </a:t>
            </a:r>
            <a:r>
              <a:rPr lang="fa-IR" sz="2000" b="1" dirty="0">
                <a:solidFill>
                  <a:srgbClr val="C00000"/>
                </a:solidFill>
                <a:cs typeface="B Mitra" pitchFamily="2" charset="-78"/>
              </a:rPr>
              <a:t>موطامالك</a:t>
            </a:r>
            <a:r>
              <a:rPr lang="fa-IR" sz="2000" b="1" dirty="0">
                <a:cs typeface="B Mitra" pitchFamily="2" charset="-78"/>
              </a:rPr>
              <a:t> را در هند احيا كرد</a:t>
            </a:r>
          </a:p>
          <a:p>
            <a:pPr algn="r" rtl="1">
              <a:lnSpc>
                <a:spcPct val="200000"/>
              </a:lnSpc>
            </a:pPr>
            <a:r>
              <a:rPr lang="fa-IR" sz="2000" b="1" dirty="0">
                <a:cs typeface="B Mitra" pitchFamily="2" charset="-78"/>
              </a:rPr>
              <a:t>بعضي از </a:t>
            </a:r>
            <a:r>
              <a:rPr lang="fa-IR" sz="2000" b="1" dirty="0">
                <a:solidFill>
                  <a:srgbClr val="C00000"/>
                </a:solidFill>
                <a:cs typeface="B Mitra" pitchFamily="2" charset="-78"/>
              </a:rPr>
              <a:t>اعمال صوفيان </a:t>
            </a:r>
            <a:r>
              <a:rPr lang="fa-IR" sz="2000" b="1" dirty="0">
                <a:cs typeface="B Mitra" pitchFamily="2" charset="-78"/>
              </a:rPr>
              <a:t>ايراد مي گرفت </a:t>
            </a:r>
          </a:p>
          <a:p>
            <a:pPr algn="r" rtl="1">
              <a:lnSpc>
                <a:spcPct val="200000"/>
              </a:lnSpc>
            </a:pPr>
            <a:r>
              <a:rPr lang="fa-IR" sz="2000" b="1" dirty="0">
                <a:cs typeface="B Mitra" pitchFamily="2" charset="-78"/>
              </a:rPr>
              <a:t>توسل و استغاثه به پيامبران و اولياء الله را جايز ندانسته </a:t>
            </a:r>
          </a:p>
          <a:p>
            <a:pPr algn="r" rtl="1">
              <a:lnSpc>
                <a:spcPct val="200000"/>
              </a:lnSpc>
            </a:pPr>
            <a:r>
              <a:rPr lang="fa-IR" sz="2000" b="1" dirty="0">
                <a:cs typeface="B Mitra" pitchFamily="2" charset="-78"/>
              </a:rPr>
              <a:t>نسبت به شيعيان سخت گير بود، اما نسبت به اهل بيت (ع) ارادت خاصي داشت. </a:t>
            </a:r>
          </a:p>
          <a:p>
            <a:pPr algn="r" rtl="1">
              <a:lnSpc>
                <a:spcPct val="200000"/>
              </a:lnSpc>
            </a:pPr>
            <a:r>
              <a:rPr lang="fa-IR" sz="2000" b="1" dirty="0">
                <a:cs typeface="B Mitra" pitchFamily="2" charset="-78"/>
              </a:rPr>
              <a:t>بعد از شاه ولي الله، </a:t>
            </a:r>
            <a:r>
              <a:rPr lang="fa-IR" sz="2000" b="1" dirty="0">
                <a:solidFill>
                  <a:srgbClr val="C00000"/>
                </a:solidFill>
                <a:cs typeface="B Mitra" pitchFamily="2" charset="-78"/>
              </a:rPr>
              <a:t>شاه عبدالعزيز </a:t>
            </a:r>
            <a:r>
              <a:rPr lang="fa-IR" sz="2000" b="1" dirty="0">
                <a:cs typeface="B Mitra" pitchFamily="2" charset="-78"/>
              </a:rPr>
              <a:t>فرزند شاه ولي الله ملقب به سراج الهند آمد </a:t>
            </a:r>
          </a:p>
          <a:p>
            <a:pPr algn="r" rtl="1">
              <a:lnSpc>
                <a:spcPct val="200000"/>
              </a:lnSpc>
            </a:pPr>
            <a:r>
              <a:rPr lang="fa-IR" sz="2000" b="1" dirty="0">
                <a:cs typeface="B Mitra" pitchFamily="2" charset="-78"/>
              </a:rPr>
              <a:t>هند را سرزمين </a:t>
            </a:r>
            <a:r>
              <a:rPr lang="fa-IR" sz="2000" b="1" dirty="0">
                <a:solidFill>
                  <a:srgbClr val="C00000"/>
                </a:solidFill>
                <a:cs typeface="B Mitra" pitchFamily="2" charset="-78"/>
              </a:rPr>
              <a:t>كفار و دارالحرب </a:t>
            </a:r>
            <a:r>
              <a:rPr lang="fa-IR" sz="2000" b="1" dirty="0">
                <a:cs typeface="B Mitra" pitchFamily="2" charset="-78"/>
              </a:rPr>
              <a:t>اعلام كرد. </a:t>
            </a:r>
          </a:p>
        </p:txBody>
      </p:sp>
      <p:pic>
        <p:nvPicPr>
          <p:cNvPr id="4" name="Picture 3" descr="Mozilla Firefox"/>
          <p:cNvPicPr>
            <a:picLocks noChangeAspect="1"/>
          </p:cNvPicPr>
          <p:nvPr/>
        </p:nvPicPr>
        <p:blipFill rotWithShape="1">
          <a:blip r:embed="rId2">
            <a:extLst>
              <a:ext uri="{28A0092B-C50C-407E-A947-70E740481C1C}">
                <a14:useLocalDpi xmlns:a14="http://schemas.microsoft.com/office/drawing/2010/main" val="0"/>
              </a:ext>
            </a:extLst>
          </a:blip>
          <a:srcRect l="54850" t="51142" r="28983" b="30968"/>
          <a:stretch/>
        </p:blipFill>
        <p:spPr>
          <a:xfrm>
            <a:off x="1524000" y="1066800"/>
            <a:ext cx="1981200" cy="1658618"/>
          </a:xfrm>
          <a:prstGeom prst="rect">
            <a:avLst/>
          </a:prstGeom>
        </p:spPr>
      </p:pic>
      <p:sp>
        <p:nvSpPr>
          <p:cNvPr id="5" name="Striped Right Arrow 4">
            <a:hlinkClick r:id="rId3"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155663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080" y="-22747"/>
            <a:ext cx="5354053" cy="762000"/>
          </a:xfrm>
        </p:spPr>
        <p:txBody>
          <a:bodyPr vert="horz" lIns="91440" tIns="45720" rIns="91440" bIns="45720" rtlCol="0" anchor="ctr">
            <a:normAutofit/>
          </a:bodyPr>
          <a:lstStyle/>
          <a:p>
            <a:pPr rtl="1"/>
            <a:r>
              <a:rPr lang="fa-IR" sz="2400" b="1" dirty="0">
                <a:solidFill>
                  <a:srgbClr val="00B050"/>
                </a:solidFill>
                <a:cs typeface="B Baran" pitchFamily="2" charset="-78"/>
              </a:rPr>
              <a:t>موارد اختلافی و اشتراکی شاه ولی الله دهلوی با ابن تیمیه </a:t>
            </a:r>
            <a:endParaRPr lang="en-US" sz="2400" b="1" dirty="0">
              <a:solidFill>
                <a:srgbClr val="00B050"/>
              </a:solidFill>
              <a:cs typeface="B Baran" pitchFamily="2" charset="-78"/>
            </a:endParaRPr>
          </a:p>
        </p:txBody>
      </p:sp>
      <p:pic>
        <p:nvPicPr>
          <p:cNvPr id="3" name="Picture 2" descr="Mozilla Firefox"/>
          <p:cNvPicPr>
            <a:picLocks noChangeAspect="1"/>
          </p:cNvPicPr>
          <p:nvPr/>
        </p:nvPicPr>
        <p:blipFill rotWithShape="1">
          <a:blip r:embed="rId2">
            <a:extLst>
              <a:ext uri="{28A0092B-C50C-407E-A947-70E740481C1C}">
                <a14:useLocalDpi xmlns:a14="http://schemas.microsoft.com/office/drawing/2010/main" val="0"/>
              </a:ext>
            </a:extLst>
          </a:blip>
          <a:srcRect l="54850" t="51142" r="28983" b="30968"/>
          <a:stretch/>
        </p:blipFill>
        <p:spPr>
          <a:xfrm>
            <a:off x="5209495" y="691071"/>
            <a:ext cx="1981200" cy="1658618"/>
          </a:xfrm>
          <a:prstGeom prst="rect">
            <a:avLst/>
          </a:prstGeom>
        </p:spPr>
      </p:pic>
      <p:sp>
        <p:nvSpPr>
          <p:cNvPr id="5" name="Rectangle 3"/>
          <p:cNvSpPr txBox="1">
            <a:spLocks noChangeArrowheads="1"/>
          </p:cNvSpPr>
          <p:nvPr/>
        </p:nvSpPr>
        <p:spPr>
          <a:xfrm>
            <a:off x="6136106" y="3657600"/>
            <a:ext cx="4455694" cy="3200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fontAlgn="t">
              <a:lnSpc>
                <a:spcPct val="150000"/>
              </a:lnSpc>
            </a:pPr>
            <a:r>
              <a:rPr lang="fa-IR" sz="2400" dirty="0">
                <a:solidFill>
                  <a:srgbClr val="C00000"/>
                </a:solidFill>
                <a:latin typeface="Noor_Titr" pitchFamily="2" charset="-78"/>
                <a:cs typeface="Noor_Titr" pitchFamily="2" charset="-78"/>
              </a:rPr>
              <a:t>ازجهت کلامی عقل گرا (ماتریدی) </a:t>
            </a:r>
          </a:p>
          <a:p>
            <a:pPr algn="r" rtl="1" fontAlgn="t">
              <a:lnSpc>
                <a:spcPct val="150000"/>
              </a:lnSpc>
            </a:pPr>
            <a:r>
              <a:rPr lang="fa-IR" sz="2400" dirty="0">
                <a:solidFill>
                  <a:srgbClr val="C00000"/>
                </a:solidFill>
                <a:latin typeface="Noor_Titr" pitchFamily="2" charset="-78"/>
                <a:cs typeface="Noor_Titr" pitchFamily="2" charset="-78"/>
              </a:rPr>
              <a:t>از جهت فقهی حنفی</a:t>
            </a:r>
          </a:p>
          <a:p>
            <a:pPr algn="r" rtl="1" fontAlgn="t">
              <a:lnSpc>
                <a:spcPct val="150000"/>
              </a:lnSpc>
            </a:pPr>
            <a:r>
              <a:rPr lang="fa-IR" sz="2400" dirty="0">
                <a:solidFill>
                  <a:srgbClr val="C00000"/>
                </a:solidFill>
                <a:latin typeface="Noor_Titr" pitchFamily="2" charset="-78"/>
                <a:cs typeface="Noor_Titr" pitchFamily="2" charset="-78"/>
              </a:rPr>
              <a:t>جواز اصل توسل به ارواح اولیاء الله </a:t>
            </a:r>
          </a:p>
          <a:p>
            <a:pPr algn="r" rtl="1" fontAlgn="t">
              <a:lnSpc>
                <a:spcPct val="150000"/>
              </a:lnSpc>
            </a:pPr>
            <a:r>
              <a:rPr lang="fa-IR" sz="2400" dirty="0">
                <a:solidFill>
                  <a:srgbClr val="C00000"/>
                </a:solidFill>
                <a:latin typeface="Noor_Titr" pitchFamily="2" charset="-78"/>
                <a:cs typeface="Noor_Titr" pitchFamily="2" charset="-78"/>
              </a:rPr>
              <a:t>گرایشات صوفیانه داشت </a:t>
            </a:r>
          </a:p>
          <a:p>
            <a:pPr algn="r" rtl="1" fontAlgn="t">
              <a:lnSpc>
                <a:spcPct val="150000"/>
              </a:lnSpc>
            </a:pPr>
            <a:r>
              <a:rPr lang="fa-IR" sz="2400" dirty="0">
                <a:solidFill>
                  <a:srgbClr val="C00000"/>
                </a:solidFill>
                <a:latin typeface="Noor_Titr" pitchFamily="2" charset="-78"/>
                <a:cs typeface="Noor_Titr" pitchFamily="2" charset="-78"/>
              </a:rPr>
              <a:t>عدم تکفیر مسلمین </a:t>
            </a:r>
            <a:endParaRPr lang="en-US" sz="2000" dirty="0">
              <a:latin typeface="Noor_Mitra" pitchFamily="2" charset="-78"/>
              <a:cs typeface="Noor_Mitra" pitchFamily="2" charset="-78"/>
            </a:endParaRPr>
          </a:p>
        </p:txBody>
      </p:sp>
      <p:sp>
        <p:nvSpPr>
          <p:cNvPr id="8" name="Rectangle 3"/>
          <p:cNvSpPr txBox="1">
            <a:spLocks noChangeArrowheads="1"/>
          </p:cNvSpPr>
          <p:nvPr/>
        </p:nvSpPr>
        <p:spPr>
          <a:xfrm>
            <a:off x="1524000" y="3581400"/>
            <a:ext cx="4267200" cy="3276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fontAlgn="t">
              <a:lnSpc>
                <a:spcPct val="150000"/>
              </a:lnSpc>
            </a:pPr>
            <a:r>
              <a:rPr lang="fa-IR" sz="2400" dirty="0">
                <a:solidFill>
                  <a:srgbClr val="002060"/>
                </a:solidFill>
                <a:latin typeface="Noor_Titr" pitchFamily="2" charset="-78"/>
                <a:cs typeface="Noor_Titr" pitchFamily="2" charset="-78"/>
              </a:rPr>
              <a:t>استغاثه را شرک می داند</a:t>
            </a:r>
          </a:p>
          <a:p>
            <a:pPr algn="r" rtl="1" fontAlgn="t">
              <a:lnSpc>
                <a:spcPct val="150000"/>
              </a:lnSpc>
            </a:pPr>
            <a:r>
              <a:rPr lang="fa-IR" sz="2400" dirty="0">
                <a:solidFill>
                  <a:srgbClr val="002060"/>
                </a:solidFill>
                <a:latin typeface="Noor_Titr" pitchFamily="2" charset="-78"/>
                <a:cs typeface="Noor_Titr" pitchFamily="2" charset="-78"/>
              </a:rPr>
              <a:t>سفر برای زیارت را بدعت می داند</a:t>
            </a:r>
          </a:p>
          <a:p>
            <a:pPr algn="r" rtl="1" fontAlgn="t">
              <a:lnSpc>
                <a:spcPct val="150000"/>
              </a:lnSpc>
            </a:pPr>
            <a:r>
              <a:rPr lang="fa-IR" sz="2400" dirty="0">
                <a:solidFill>
                  <a:srgbClr val="002060"/>
                </a:solidFill>
                <a:latin typeface="Noor_Titr" pitchFamily="2" charset="-78"/>
                <a:cs typeface="Noor_Titr" pitchFamily="2" charset="-78"/>
              </a:rPr>
              <a:t>عزاداری برای مردگان بدعت </a:t>
            </a:r>
          </a:p>
          <a:p>
            <a:pPr algn="r" rtl="1" fontAlgn="t">
              <a:lnSpc>
                <a:spcPct val="150000"/>
              </a:lnSpc>
            </a:pPr>
            <a:r>
              <a:rPr lang="fa-IR" sz="2400" dirty="0">
                <a:solidFill>
                  <a:srgbClr val="002060"/>
                </a:solidFill>
                <a:latin typeface="Noor_Titr" pitchFamily="2" charset="-78"/>
                <a:cs typeface="Noor_Titr" pitchFamily="2" charset="-78"/>
              </a:rPr>
              <a:t>نذر برای اولیاء الهی شرک است</a:t>
            </a:r>
          </a:p>
          <a:p>
            <a:pPr algn="r" rtl="1" fontAlgn="t">
              <a:lnSpc>
                <a:spcPct val="150000"/>
              </a:lnSpc>
            </a:pPr>
            <a:r>
              <a:rPr lang="fa-IR" sz="2400" dirty="0">
                <a:solidFill>
                  <a:srgbClr val="002060"/>
                </a:solidFill>
                <a:latin typeface="Noor_Titr" pitchFamily="2" charset="-78"/>
                <a:cs typeface="Noor_Titr" pitchFamily="2" charset="-78"/>
              </a:rPr>
              <a:t>بنا بر قبور بدعت است </a:t>
            </a:r>
            <a:endParaRPr lang="en-US" sz="2000" dirty="0">
              <a:solidFill>
                <a:srgbClr val="002060"/>
              </a:solidFill>
              <a:latin typeface="Noor_Mitra" pitchFamily="2" charset="-78"/>
              <a:cs typeface="Noor_Mitra" pitchFamily="2" charset="-78"/>
            </a:endParaRPr>
          </a:p>
        </p:txBody>
      </p:sp>
      <p:sp>
        <p:nvSpPr>
          <p:cNvPr id="10" name="Title 1"/>
          <p:cNvSpPr txBox="1">
            <a:spLocks/>
          </p:cNvSpPr>
          <p:nvPr/>
        </p:nvSpPr>
        <p:spPr>
          <a:xfrm>
            <a:off x="7126707" y="2059675"/>
            <a:ext cx="3769895"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50000"/>
              </a:lnSpc>
            </a:pPr>
            <a:r>
              <a:rPr lang="fa-IR" sz="3200" b="1" dirty="0">
                <a:cs typeface="B Baran" pitchFamily="2" charset="-78"/>
              </a:rPr>
              <a:t>موارد اختلافی شاه ولی الله </a:t>
            </a:r>
          </a:p>
          <a:p>
            <a:pPr rtl="1">
              <a:lnSpc>
                <a:spcPct val="150000"/>
              </a:lnSpc>
            </a:pPr>
            <a:r>
              <a:rPr lang="fa-IR" sz="3200" b="1" dirty="0">
                <a:cs typeface="B Baran" pitchFamily="2" charset="-78"/>
              </a:rPr>
              <a:t> با ابن تیمیه </a:t>
            </a:r>
            <a:endParaRPr lang="en-US" sz="3200" b="1" dirty="0">
              <a:cs typeface="B Baran" pitchFamily="2" charset="-78"/>
            </a:endParaRPr>
          </a:p>
        </p:txBody>
      </p:sp>
      <p:sp>
        <p:nvSpPr>
          <p:cNvPr id="12" name="Title 1"/>
          <p:cNvSpPr txBox="1">
            <a:spLocks/>
          </p:cNvSpPr>
          <p:nvPr/>
        </p:nvSpPr>
        <p:spPr>
          <a:xfrm>
            <a:off x="1427928" y="2046026"/>
            <a:ext cx="3769895"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50000"/>
              </a:lnSpc>
            </a:pPr>
            <a:r>
              <a:rPr lang="fa-IR" sz="3200" b="1" dirty="0">
                <a:cs typeface="B Baran" pitchFamily="2" charset="-78"/>
              </a:rPr>
              <a:t>موارد اشتراکی شاه ولی الله </a:t>
            </a:r>
          </a:p>
          <a:p>
            <a:pPr rtl="1">
              <a:lnSpc>
                <a:spcPct val="150000"/>
              </a:lnSpc>
            </a:pPr>
            <a:r>
              <a:rPr lang="fa-IR" sz="3200" b="1" dirty="0">
                <a:cs typeface="B Baran" pitchFamily="2" charset="-78"/>
              </a:rPr>
              <a:t> با ابن تیمیه </a:t>
            </a:r>
            <a:endParaRPr lang="en-US" sz="3200" b="1" dirty="0">
              <a:cs typeface="B Baran" pitchFamily="2" charset="-78"/>
            </a:endParaRPr>
          </a:p>
        </p:txBody>
      </p:sp>
      <p:pic>
        <p:nvPicPr>
          <p:cNvPr id="11" name="Picture 10" descr="Mozilla Firefox"/>
          <p:cNvPicPr>
            <a:picLocks noChangeAspect="1"/>
          </p:cNvPicPr>
          <p:nvPr/>
        </p:nvPicPr>
        <p:blipFill rotWithShape="1">
          <a:blip r:embed="rId3">
            <a:extLst>
              <a:ext uri="{28A0092B-C50C-407E-A947-70E740481C1C}">
                <a14:useLocalDpi xmlns:a14="http://schemas.microsoft.com/office/drawing/2010/main" val="0"/>
              </a:ext>
            </a:extLst>
          </a:blip>
          <a:srcRect l="16346" t="35687" r="69334" b="44065"/>
          <a:stretch/>
        </p:blipFill>
        <p:spPr>
          <a:xfrm>
            <a:off x="8810766" y="148781"/>
            <a:ext cx="1842448" cy="1970964"/>
          </a:xfrm>
          <a:prstGeom prst="rect">
            <a:avLst/>
          </a:prstGeom>
        </p:spPr>
      </p:pic>
      <p:sp>
        <p:nvSpPr>
          <p:cNvPr id="9" name="Striped Right Arrow 8">
            <a:hlinkClick r:id="rId4"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141158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7"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p:cTn id="4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5"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53" dur="5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54" dur="500"/>
                                        <p:tgtEl>
                                          <p:spTgt spid="5">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 calcmode="lin" valueType="num">
                                      <p:cBhvr>
                                        <p:cTn id="5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61" dur="5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 calcmode="lin" valueType="num">
                                      <p:cBhvr>
                                        <p:cTn id="6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6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70" dur="500"/>
                                        <p:tgtEl>
                                          <p:spTgt spid="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grpId="0" nodeType="clickEffect">
                                  <p:stCondLst>
                                    <p:cond delay="0"/>
                                  </p:stCondLst>
                                  <p:childTnLst>
                                    <p:set>
                                      <p:cBhvr>
                                        <p:cTn id="74" dur="1" fill="hold">
                                          <p:stCondLst>
                                            <p:cond delay="0"/>
                                          </p:stCondLst>
                                        </p:cTn>
                                        <p:tgtEl>
                                          <p:spTgt spid="8">
                                            <p:txEl>
                                              <p:pRg st="1" end="1"/>
                                            </p:txEl>
                                          </p:spTgt>
                                        </p:tgtEl>
                                        <p:attrNameLst>
                                          <p:attrName>style.visibility</p:attrName>
                                        </p:attrNameLst>
                                      </p:cBhvr>
                                      <p:to>
                                        <p:strVal val="visible"/>
                                      </p:to>
                                    </p:set>
                                    <p:anim calcmode="lin" valueType="num">
                                      <p:cBhvr>
                                        <p:cTn id="7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76"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77"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78" dur="500"/>
                                        <p:tgtEl>
                                          <p:spTgt spid="8">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grpId="0" nodeType="click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 calcmode="lin" valueType="num">
                                      <p:cBhvr>
                                        <p:cTn id="8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4"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85"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86" dur="500"/>
                                        <p:tgtEl>
                                          <p:spTgt spid="8">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8">
                                            <p:txEl>
                                              <p:pRg st="3" end="3"/>
                                            </p:txEl>
                                          </p:spTgt>
                                        </p:tgtEl>
                                        <p:attrNameLst>
                                          <p:attrName>style.visibility</p:attrName>
                                        </p:attrNameLst>
                                      </p:cBhvr>
                                      <p:to>
                                        <p:strVal val="visible"/>
                                      </p:to>
                                    </p:set>
                                    <p:anim calcmode="lin" valueType="num">
                                      <p:cBhvr>
                                        <p:cTn id="9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92"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93"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94" dur="500"/>
                                        <p:tgtEl>
                                          <p:spTgt spid="8">
                                            <p:txEl>
                                              <p:pRg st="3" end="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9" presetClass="entr" presetSubtype="0" decel="100000" fill="hold" grpId="0" nodeType="clickEffect">
                                  <p:stCondLst>
                                    <p:cond delay="0"/>
                                  </p:stCondLst>
                                  <p:childTnLst>
                                    <p:set>
                                      <p:cBhvr>
                                        <p:cTn id="98" dur="1" fill="hold">
                                          <p:stCondLst>
                                            <p:cond delay="0"/>
                                          </p:stCondLst>
                                        </p:cTn>
                                        <p:tgtEl>
                                          <p:spTgt spid="8">
                                            <p:txEl>
                                              <p:pRg st="4" end="4"/>
                                            </p:txEl>
                                          </p:spTgt>
                                        </p:tgtEl>
                                        <p:attrNameLst>
                                          <p:attrName>style.visibility</p:attrName>
                                        </p:attrNameLst>
                                      </p:cBhvr>
                                      <p:to>
                                        <p:strVal val="visible"/>
                                      </p:to>
                                    </p:set>
                                    <p:anim calcmode="lin" valueType="num">
                                      <p:cBhvr>
                                        <p:cTn id="99"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00" dur="500" fill="hold"/>
                                        <p:tgtEl>
                                          <p:spTgt spid="8">
                                            <p:txEl>
                                              <p:pRg st="4" end="4"/>
                                            </p:txEl>
                                          </p:spTgt>
                                        </p:tgtEl>
                                        <p:attrNameLst>
                                          <p:attrName>ppt_h</p:attrName>
                                        </p:attrNameLst>
                                      </p:cBhvr>
                                      <p:tavLst>
                                        <p:tav tm="0">
                                          <p:val>
                                            <p:fltVal val="0"/>
                                          </p:val>
                                        </p:tav>
                                        <p:tav tm="100000">
                                          <p:val>
                                            <p:strVal val="#ppt_h"/>
                                          </p:val>
                                        </p:tav>
                                      </p:tavLst>
                                    </p:anim>
                                    <p:anim calcmode="lin" valueType="num">
                                      <p:cBhvr>
                                        <p:cTn id="101" dur="500" fill="hold"/>
                                        <p:tgtEl>
                                          <p:spTgt spid="8">
                                            <p:txEl>
                                              <p:pRg st="4" end="4"/>
                                            </p:txEl>
                                          </p:spTgt>
                                        </p:tgtEl>
                                        <p:attrNameLst>
                                          <p:attrName>style.rotation</p:attrName>
                                        </p:attrNameLst>
                                      </p:cBhvr>
                                      <p:tavLst>
                                        <p:tav tm="0">
                                          <p:val>
                                            <p:fltVal val="360"/>
                                          </p:val>
                                        </p:tav>
                                        <p:tav tm="100000">
                                          <p:val>
                                            <p:fltVal val="0"/>
                                          </p:val>
                                        </p:tav>
                                      </p:tavLst>
                                    </p:anim>
                                    <p:animEffect transition="in" filter="fade">
                                      <p:cBhvr>
                                        <p:cTn id="102" dur="500"/>
                                        <p:tgtEl>
                                          <p:spTgt spid="8">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circle(in)">
                                      <p:cBhvr>
                                        <p:cTn id="10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build="p"/>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1" y="1676401"/>
            <a:ext cx="9067801" cy="52629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lnSpc>
                <a:spcPct val="200000"/>
              </a:lnSpc>
            </a:pPr>
            <a:r>
              <a:rPr lang="fa-IR" sz="2000" b="1" dirty="0">
                <a:latin typeface="Noor_Mitra" pitchFamily="2" charset="-78"/>
                <a:cs typeface="Noor_Mitra" pitchFamily="2" charset="-78"/>
              </a:rPr>
              <a:t>شاه ولی الله دهلوی : کل من ذهب إلی بلدة إجمیر أو إلی قبر سالار مسعود أو ما ضاهاها لأجل حاجة یطلبها </a:t>
            </a:r>
            <a:r>
              <a:rPr lang="fa-IR" sz="2000" b="1" dirty="0">
                <a:solidFill>
                  <a:srgbClr val="C00000"/>
                </a:solidFill>
                <a:latin typeface="Noor_Titr" pitchFamily="2" charset="-78"/>
                <a:cs typeface="Noor_Titr" pitchFamily="2" charset="-78"/>
              </a:rPr>
              <a:t>فإنّه آثم إثماً أکبر من القتل و الزنا، </a:t>
            </a:r>
            <a:r>
              <a:rPr lang="fa-IR" sz="2000" b="1" dirty="0">
                <a:latin typeface="Noor_Mitra" pitchFamily="2" charset="-78"/>
                <a:cs typeface="Noor_Mitra" pitchFamily="2" charset="-78"/>
              </a:rPr>
              <a:t>ألیس مثله إلّا مثل من کان یعبد المصنوعات أو مثل من کان یدعو اللات و العزی، إلا</a:t>
            </a:r>
            <a:r>
              <a:rPr lang="fa-IR" sz="2400" b="1" dirty="0">
                <a:latin typeface="Noor_Mitra" pitchFamily="2" charset="-78"/>
                <a:cs typeface="Noor_Mitra" pitchFamily="2" charset="-78"/>
              </a:rPr>
              <a:t> </a:t>
            </a:r>
            <a:r>
              <a:rPr lang="fa-IR" sz="2000" b="1" dirty="0">
                <a:solidFill>
                  <a:srgbClr val="C00000"/>
                </a:solidFill>
                <a:latin typeface="Noor_Titr" pitchFamily="2" charset="-78"/>
                <a:cs typeface="Noor_Titr" pitchFamily="2" charset="-78"/>
              </a:rPr>
              <a:t>أنا لا أصرّح بالتکفیر </a:t>
            </a:r>
            <a:r>
              <a:rPr lang="fa-IR" sz="2000" b="1" dirty="0">
                <a:latin typeface="Noor_Mitra" pitchFamily="2" charset="-78"/>
                <a:cs typeface="Noor_Mitra" pitchFamily="2" charset="-78"/>
              </a:rPr>
              <a:t>لعدم النصّ من الشارع فی هذا الأمر المخصوص.</a:t>
            </a:r>
            <a:r>
              <a:rPr lang="fa-IR" sz="2400" b="1" dirty="0">
                <a:latin typeface="Noor_Mitra" pitchFamily="2" charset="-78"/>
                <a:cs typeface="Noor_Mitra" pitchFamily="2" charset="-78"/>
              </a:rPr>
              <a:t> </a:t>
            </a:r>
            <a:r>
              <a:rPr lang="fa-IR" sz="1100" b="1" dirty="0">
                <a:latin typeface="Noor_Mitra" pitchFamily="2" charset="-78"/>
                <a:cs typeface="Noor_Mitra" pitchFamily="2" charset="-78"/>
              </a:rPr>
              <a:t>دهلوی، شاه ولی الله، التفهیمیات، ص45. </a:t>
            </a:r>
          </a:p>
          <a:p>
            <a:pPr algn="r" rtl="1">
              <a:lnSpc>
                <a:spcPct val="200000"/>
              </a:lnSpc>
            </a:pPr>
            <a:r>
              <a:rPr lang="fa-IR" sz="2000" b="1" dirty="0">
                <a:latin typeface="Noor_Mitra" pitchFamily="2" charset="-78"/>
                <a:cs typeface="Noor_Mitra" pitchFamily="2" charset="-78"/>
              </a:rPr>
              <a:t>سلیمان بن عبدالله بن محمّد بن عبد الوهاب  ... : </a:t>
            </a:r>
            <a:r>
              <a:rPr lang="en-US" sz="2000" b="1" dirty="0" err="1">
                <a:latin typeface="Noor_Mitra" pitchFamily="2" charset="-78"/>
                <a:cs typeface="Noor_Mitra" pitchFamily="2" charset="-78"/>
              </a:rPr>
              <a:t>وأباح</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لأهل</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التوحيد</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أموالهم</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ونساءهم</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وأبناءهم</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وان</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يتخذوهم</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عبيداً</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لما</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تركوا</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القيام</a:t>
            </a:r>
            <a:r>
              <a:rPr lang="en-US" sz="2000" b="1" dirty="0">
                <a:latin typeface="Noor_Mitra" pitchFamily="2" charset="-78"/>
                <a:cs typeface="Noor_Mitra" pitchFamily="2" charset="-78"/>
              </a:rPr>
              <a:t> </a:t>
            </a:r>
            <a:r>
              <a:rPr lang="en-US" sz="2000" b="1" dirty="0" err="1">
                <a:latin typeface="Noor_Mitra" pitchFamily="2" charset="-78"/>
                <a:cs typeface="Noor_Mitra" pitchFamily="2" charset="-78"/>
              </a:rPr>
              <a:t>بحقه</a:t>
            </a:r>
            <a:r>
              <a:rPr lang="en-US" sz="2000" b="1" dirty="0">
                <a:latin typeface="Noor_Mitra" pitchFamily="2" charset="-78"/>
                <a:cs typeface="Noor_Mitra" pitchFamily="2" charset="-78"/>
              </a:rPr>
              <a:t> </a:t>
            </a:r>
            <a:r>
              <a:rPr lang="fa-IR" sz="2000" b="1" dirty="0">
                <a:latin typeface="Noor_Mitra" pitchFamily="2" charset="-78"/>
                <a:cs typeface="Noor_Mitra" pitchFamily="2" charset="-78"/>
              </a:rPr>
              <a:t>... فيا حسرة على العباد</a:t>
            </a:r>
            <a:r>
              <a:rPr lang="fa-IR" sz="2000" b="1" dirty="0">
                <a:solidFill>
                  <a:srgbClr val="C00000"/>
                </a:solidFill>
                <a:latin typeface="Noor_Titr" pitchFamily="2" charset="-78"/>
                <a:cs typeface="Noor_Titr" pitchFamily="2" charset="-78"/>
              </a:rPr>
              <a:t>: الذين عرفوا التوحيد، </a:t>
            </a:r>
            <a:r>
              <a:rPr lang="fa-IR" sz="2000" b="1" dirty="0">
                <a:latin typeface="Noor_Mitra" pitchFamily="2" charset="-78"/>
                <a:cs typeface="Noor_Mitra" pitchFamily="2" charset="-78"/>
              </a:rPr>
              <a:t>ونشئوا فيه، ... كيف </a:t>
            </a:r>
            <a:r>
              <a:rPr lang="fa-IR" sz="2000" b="1" dirty="0">
                <a:solidFill>
                  <a:srgbClr val="C00000"/>
                </a:solidFill>
                <a:latin typeface="Noor_Titr" pitchFamily="2" charset="-78"/>
                <a:cs typeface="Noor_Titr" pitchFamily="2" charset="-78"/>
              </a:rPr>
              <a:t>خرجوا عن ولاية رب العالمين</a:t>
            </a:r>
            <a:r>
              <a:rPr lang="fa-IR" b="1" dirty="0">
                <a:latin typeface="Noor_Mitra" pitchFamily="2" charset="-78"/>
                <a:cs typeface="Noor_Mitra" pitchFamily="2" charset="-78"/>
              </a:rPr>
              <a:t>، </a:t>
            </a:r>
            <a:r>
              <a:rPr lang="fa-IR" sz="2000" b="1" dirty="0">
                <a:latin typeface="Noor_Mitra" pitchFamily="2" charset="-78"/>
                <a:cs typeface="Noor_Mitra" pitchFamily="2" charset="-78"/>
              </a:rPr>
              <a:t>وخير الناصرين. إلى </a:t>
            </a:r>
            <a:r>
              <a:rPr lang="fa-IR" sz="2000" b="1" dirty="0">
                <a:solidFill>
                  <a:srgbClr val="C00000"/>
                </a:solidFill>
                <a:latin typeface="Noor_Titr" pitchFamily="2" charset="-78"/>
                <a:cs typeface="Noor_Titr" pitchFamily="2" charset="-78"/>
              </a:rPr>
              <a:t>ولاية القباب وأهلها ... </a:t>
            </a:r>
            <a:r>
              <a:rPr lang="fa-IR" sz="2000" b="1" dirty="0">
                <a:latin typeface="Noor_Mitra" pitchFamily="2" charset="-78"/>
                <a:cs typeface="Noor_Mitra" pitchFamily="2" charset="-78"/>
              </a:rPr>
              <a:t>وأما من </a:t>
            </a:r>
          </a:p>
          <a:p>
            <a:pPr algn="r" rtl="1">
              <a:lnSpc>
                <a:spcPct val="200000"/>
              </a:lnSpc>
            </a:pPr>
            <a:r>
              <a:rPr lang="fa-IR" sz="2000" b="1" dirty="0">
                <a:latin typeface="Noor_Mitra" pitchFamily="2" charset="-78"/>
                <a:cs typeface="Noor_Mitra" pitchFamily="2" charset="-78"/>
              </a:rPr>
              <a:t>بلغته دعوتنا إلى توحيد الله، والعمل بفرائض الله، وأبى أن يدخل في ذلك، وأقام على </a:t>
            </a:r>
          </a:p>
          <a:p>
            <a:pPr algn="r" rtl="1">
              <a:lnSpc>
                <a:spcPct val="200000"/>
              </a:lnSpc>
            </a:pPr>
            <a:r>
              <a:rPr lang="fa-IR" sz="2000" b="1" dirty="0">
                <a:latin typeface="Noor_Mitra" pitchFamily="2" charset="-78"/>
                <a:cs typeface="Noor_Mitra" pitchFamily="2" charset="-78"/>
              </a:rPr>
              <a:t>الشرك بالله، وترك فرائض الإسلام</a:t>
            </a:r>
            <a:r>
              <a:rPr lang="fa-IR" b="1" dirty="0">
                <a:solidFill>
                  <a:srgbClr val="C00000"/>
                </a:solidFill>
                <a:latin typeface="Noor_Mitra" pitchFamily="2" charset="-78"/>
                <a:cs typeface="B Titr" pitchFamily="2" charset="-78"/>
              </a:rPr>
              <a:t>، </a:t>
            </a:r>
            <a:r>
              <a:rPr lang="fa-IR" sz="2000" b="1" dirty="0">
                <a:solidFill>
                  <a:srgbClr val="C00000"/>
                </a:solidFill>
                <a:latin typeface="Noor_Titr" pitchFamily="2" charset="-78"/>
                <a:cs typeface="Noor_Titr" pitchFamily="2" charset="-78"/>
              </a:rPr>
              <a:t>فهذا نكفره ونقاتله، </a:t>
            </a:r>
            <a:r>
              <a:rPr lang="fa-IR" sz="1100" b="1" dirty="0">
                <a:latin typeface="Noor_Mitra" pitchFamily="2" charset="-78"/>
                <a:cs typeface="Noor_Mitra" pitchFamily="2" charset="-78"/>
              </a:rPr>
              <a:t>الدلائل في حكم موالاة أهل الإشراك (ص: 34)</a:t>
            </a:r>
            <a:endParaRPr lang="en-US" sz="1100" b="1" dirty="0">
              <a:latin typeface="Noor_Mitra" pitchFamily="2" charset="-78"/>
              <a:cs typeface="Noor_Mitra" pitchFamily="2" charset="-78"/>
            </a:endParaRPr>
          </a:p>
        </p:txBody>
      </p:sp>
      <p:sp>
        <p:nvSpPr>
          <p:cNvPr id="8" name="TextBox 7"/>
          <p:cNvSpPr txBox="1"/>
          <p:nvPr/>
        </p:nvSpPr>
        <p:spPr>
          <a:xfrm>
            <a:off x="5334000" y="68700"/>
            <a:ext cx="2724610"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rtl="1">
              <a:lnSpc>
                <a:spcPct val="200000"/>
              </a:lnSpc>
            </a:pPr>
            <a:r>
              <a:rPr lang="fa-IR" dirty="0">
                <a:cs typeface="B Titr" pitchFamily="2" charset="-78"/>
              </a:rPr>
              <a:t>شباهت و تفاوت  </a:t>
            </a:r>
          </a:p>
          <a:p>
            <a:pPr algn="ctr" rtl="1">
              <a:lnSpc>
                <a:spcPct val="200000"/>
              </a:lnSpc>
            </a:pPr>
            <a:r>
              <a:rPr lang="fa-IR" dirty="0">
                <a:cs typeface="B Titr" pitchFamily="2" charset="-78"/>
              </a:rPr>
              <a:t>سلفي  شبه‌ ‌قاره هندبا</a:t>
            </a:r>
          </a:p>
          <a:p>
            <a:pPr algn="ctr" rtl="1">
              <a:lnSpc>
                <a:spcPct val="200000"/>
              </a:lnSpc>
            </a:pPr>
            <a:r>
              <a:rPr lang="fa-IR" dirty="0">
                <a:cs typeface="B Titr" pitchFamily="2" charset="-78"/>
              </a:rPr>
              <a:t>سلفی وهابیت </a:t>
            </a:r>
            <a:endParaRPr lang="en-US" dirty="0">
              <a:cs typeface="B Titr" pitchFamily="2" charset="-78"/>
            </a:endParaRPr>
          </a:p>
        </p:txBody>
      </p:sp>
      <p:pic>
        <p:nvPicPr>
          <p:cNvPr id="1026" name="Picture 2" descr="File:Dargah Shareef of Khwaza Moinuddin Chish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1" y="67929"/>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اجمیر شریف مزار معین الدین چشتی"/>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576" y="67929"/>
            <a:ext cx="3436637"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Striped Right Arrow 5">
            <a:hlinkClick r:id="rId4" action="ppaction://hlinksldjump"/>
          </p:cNvPr>
          <p:cNvSpPr/>
          <p:nvPr/>
        </p:nvSpPr>
        <p:spPr>
          <a:xfrm>
            <a:off x="1524000"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pic>
        <p:nvPicPr>
          <p:cNvPr id="9" name="Picture 8" descr="Mozilla Firefox"/>
          <p:cNvPicPr>
            <a:picLocks noChangeAspect="1"/>
          </p:cNvPicPr>
          <p:nvPr/>
        </p:nvPicPr>
        <p:blipFill rotWithShape="1">
          <a:blip r:embed="rId5">
            <a:extLst>
              <a:ext uri="{28A0092B-C50C-407E-A947-70E740481C1C}">
                <a14:useLocalDpi xmlns:a14="http://schemas.microsoft.com/office/drawing/2010/main" val="0"/>
              </a:ext>
            </a:extLst>
          </a:blip>
          <a:srcRect l="21435" t="47222" r="60702" b="25652"/>
          <a:stretch/>
        </p:blipFill>
        <p:spPr>
          <a:xfrm>
            <a:off x="1524001" y="4997688"/>
            <a:ext cx="1619251" cy="1860312"/>
          </a:xfrm>
          <a:prstGeom prst="rect">
            <a:avLst/>
          </a:prstGeom>
        </p:spPr>
      </p:pic>
    </p:spTree>
    <p:extLst>
      <p:ext uri="{BB962C8B-B14F-4D97-AF65-F5344CB8AC3E}">
        <p14:creationId xmlns:p14="http://schemas.microsoft.com/office/powerpoint/2010/main" val="33294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heel(1)">
                                      <p:cBhvr>
                                        <p:cTn id="23" dur="2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4000" y="360001"/>
          <a:ext cx="9144000" cy="649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28956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2800" dirty="0">
                <a:solidFill>
                  <a:srgbClr val="C00000"/>
                </a:solidFill>
                <a:cs typeface="B Titr" pitchFamily="2" charset="-78"/>
              </a:rPr>
              <a:t>دیوبند با سلفی های شبه قاره فرق می کنند </a:t>
            </a:r>
            <a:endParaRPr lang="en-US" sz="2800" dirty="0">
              <a:solidFill>
                <a:srgbClr val="C00000"/>
              </a:solidFill>
              <a:cs typeface="B Titr" pitchFamily="2" charset="-78"/>
            </a:endParaRPr>
          </a:p>
        </p:txBody>
      </p:sp>
      <p:sp>
        <p:nvSpPr>
          <p:cNvPr id="5" name="Striped Right Arrow 4">
            <a:hlinkClick r:id="rId7"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126833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37649" y="133183"/>
          <a:ext cx="9144001" cy="6743014"/>
        </p:xfrm>
        <a:graphic>
          <a:graphicData uri="http://schemas.openxmlformats.org/drawingml/2006/table">
            <a:tbl>
              <a:tblPr rtl="1" firstRow="1" firstCol="1" bandRow="1"/>
              <a:tblGrid>
                <a:gridCol w="5034093"/>
                <a:gridCol w="1045281"/>
                <a:gridCol w="3064627"/>
              </a:tblGrid>
              <a:tr h="1877905">
                <a:tc>
                  <a:txBody>
                    <a:bodyPr/>
                    <a:lstStyle/>
                    <a:p>
                      <a:pPr algn="just" rtl="1">
                        <a:lnSpc>
                          <a:spcPct val="115000"/>
                        </a:lnSpc>
                        <a:spcBef>
                          <a:spcPts val="1200"/>
                        </a:spcBef>
                        <a:spcAft>
                          <a:spcPts val="0"/>
                        </a:spcAft>
                      </a:pPr>
                      <a:r>
                        <a:rPr lang="fa-IR" sz="2800" b="0" kern="0" dirty="0" smtClean="0">
                          <a:effectLst/>
                          <a:latin typeface="Noor_Mitra" pitchFamily="2" charset="-78"/>
                          <a:ea typeface="Calibri"/>
                          <a:cs typeface="Noor_Mitra" pitchFamily="2" charset="-78"/>
                        </a:rPr>
                        <a:t>دیوبند شهر </a:t>
                      </a:r>
                      <a:r>
                        <a:rPr lang="fa-IR" sz="2800" b="0" kern="0" dirty="0">
                          <a:effectLst/>
                          <a:latin typeface="Noor_Mitra" pitchFamily="2" charset="-78"/>
                          <a:ea typeface="Calibri"/>
                          <a:cs typeface="Noor_Mitra" pitchFamily="2" charset="-78"/>
                        </a:rPr>
                        <a:t>کوچکی از توابع سهارنپور در شمال شرقی دهلی </a:t>
                      </a:r>
                      <a:r>
                        <a:rPr lang="fa-IR" sz="2800" b="0" kern="0" dirty="0" smtClean="0">
                          <a:effectLst/>
                          <a:latin typeface="Noor_Mitra" pitchFamily="2" charset="-78"/>
                          <a:ea typeface="Calibri"/>
                          <a:cs typeface="Noor_Mitra" pitchFamily="2" charset="-78"/>
                        </a:rPr>
                        <a:t>هند </a:t>
                      </a:r>
                      <a:r>
                        <a:rPr lang="fa-IR" sz="2800" b="0" kern="0" dirty="0">
                          <a:effectLst/>
                          <a:latin typeface="Noor_Mitra" pitchFamily="2" charset="-78"/>
                          <a:ea typeface="Calibri"/>
                          <a:cs typeface="Noor_Mitra" pitchFamily="2" charset="-78"/>
                        </a:rPr>
                        <a:t>می باشد این شهر 139 میلیون نفر جمعیت دارد که حدود 20 میلیون مسلمان و بقیه هندو می </a:t>
                      </a:r>
                      <a:r>
                        <a:rPr lang="fa-IR" sz="2800" b="0" kern="0" dirty="0" smtClean="0">
                          <a:effectLst/>
                          <a:latin typeface="Noor_Mitra" pitchFamily="2" charset="-78"/>
                          <a:ea typeface="Calibri"/>
                          <a:cs typeface="Noor_Mitra" pitchFamily="2" charset="-78"/>
                        </a:rPr>
                        <a:t>باشد</a:t>
                      </a:r>
                      <a:endParaRPr lang="en-US" sz="2800" b="0" kern="0" dirty="0">
                        <a:effectLst/>
                        <a:latin typeface="Noor_Mitra" pitchFamily="2" charset="-78"/>
                        <a:ea typeface="Times New Roman"/>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rtl="1">
                        <a:lnSpc>
                          <a:spcPct val="115000"/>
                        </a:lnSpc>
                        <a:spcBef>
                          <a:spcPts val="1200"/>
                        </a:spcBef>
                        <a:spcAft>
                          <a:spcPts val="0"/>
                        </a:spcAft>
                        <a:tabLst>
                          <a:tab pos="487680" algn="l"/>
                        </a:tabLst>
                      </a:pPr>
                      <a:r>
                        <a:rPr lang="en-US" sz="2000" b="0" kern="0" dirty="0">
                          <a:effectLst/>
                          <a:latin typeface="Noor_Mitra" pitchFamily="2" charset="-78"/>
                          <a:ea typeface="Times New Roman"/>
                          <a:cs typeface="Noor_Mitra" pitchFamily="2" charset="-78"/>
                        </a:rPr>
                        <a:t/>
                      </a:r>
                      <a:br>
                        <a:rPr lang="en-US" sz="2000" b="0" kern="0" dirty="0">
                          <a:effectLst/>
                          <a:latin typeface="Noor_Mitra" pitchFamily="2" charset="-78"/>
                          <a:ea typeface="Times New Roman"/>
                          <a:cs typeface="Noor_Mitra" pitchFamily="2" charset="-78"/>
                        </a:rPr>
                      </a:br>
                      <a:endParaRPr lang="en-US" sz="2000" b="0" kern="0" dirty="0">
                        <a:effectLst/>
                        <a:latin typeface="Noor_Mitra" pitchFamily="2" charset="-78"/>
                        <a:ea typeface="Times New Roman"/>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98342">
                <a:tc rowSpan="11">
                  <a:txBody>
                    <a:bodyPr/>
                    <a:lstStyle/>
                    <a:p>
                      <a:pPr algn="just" rtl="1">
                        <a:lnSpc>
                          <a:spcPct val="150000"/>
                        </a:lnSpc>
                        <a:spcAft>
                          <a:spcPts val="0"/>
                        </a:spcAft>
                      </a:pPr>
                      <a:r>
                        <a:rPr lang="fa-IR" sz="2000" b="0" dirty="0">
                          <a:effectLst/>
                          <a:latin typeface="Noor_Mitra" pitchFamily="2" charset="-78"/>
                          <a:ea typeface="Calibri"/>
                          <a:cs typeface="Noor_Mitra" pitchFamily="2" charset="-78"/>
                        </a:rPr>
                        <a:t>مکتب دیوبند توسط محمد قاسم نانوتوي (1880ـ 1832) و به کمک رشيد احمد گنگوهي، و چند تن ديگر در همين منطقه، در 15 محرم 1283 هـ بنياد نهاد. نخستين شاگرد اين مکتب </a:t>
                      </a:r>
                      <a:r>
                        <a:rPr lang="ar-SA" sz="2000" b="0" dirty="0">
                          <a:effectLst/>
                          <a:latin typeface="Noor_Mitra" pitchFamily="2" charset="-78"/>
                          <a:ea typeface="Calibri"/>
                          <a:cs typeface="Noor_Mitra" pitchFamily="2" charset="-78"/>
                        </a:rPr>
                        <a:t>محمود الحسن</a:t>
                      </a:r>
                      <a:r>
                        <a:rPr lang="fa-IR" sz="2000" b="0" dirty="0">
                          <a:effectLst/>
                          <a:latin typeface="Noor_Mitra" pitchFamily="2" charset="-78"/>
                          <a:ea typeface="Calibri"/>
                          <a:cs typeface="Noor_Mitra" pitchFamily="2" charset="-78"/>
                        </a:rPr>
                        <a:t> بود که بعدها در شمار مهم ترين رهبران مسلمان هند قرار گرفت</a:t>
                      </a:r>
                      <a:endParaRPr lang="en-US" sz="2000" b="0" dirty="0">
                        <a:effectLst/>
                        <a:latin typeface="Noor_Mitra" pitchFamily="2" charset="-78"/>
                        <a:ea typeface="Calibri"/>
                        <a:cs typeface="Noor_Mitra" pitchFamily="2" charset="-78"/>
                      </a:endParaRPr>
                    </a:p>
                    <a:p>
                      <a:pPr algn="just" rtl="1">
                        <a:lnSpc>
                          <a:spcPct val="150000"/>
                        </a:lnSpc>
                        <a:spcAft>
                          <a:spcPts val="0"/>
                        </a:spcAft>
                      </a:pPr>
                      <a:r>
                        <a:rPr lang="fa-IR" sz="2000" b="0" dirty="0">
                          <a:effectLst/>
                          <a:latin typeface="Noor_Mitra" pitchFamily="2" charset="-78"/>
                          <a:ea typeface="Calibri"/>
                          <a:cs typeface="Noor_Mitra" pitchFamily="2" charset="-78"/>
                        </a:rPr>
                        <a:t>با آمدن انگلیس نظام درسی هند غربی شد و مسلمانان از ادارات اخراج شدند مکتب ديوبند با هدف تجديد حيات اسلام، بنياد نهاده شد. نانوتوي در قيام 1875 يکي از رهبران نيروهاي ضد بريتانيا بود، بعد از سرکوب قيام و اعلام عفو عمومي، در اجتماعات ظاهر شد و فعاليت هاي خود را از طريق مکتب ديوبند ادامه داد. </a:t>
                      </a:r>
                      <a:endParaRPr lang="fa-IR" sz="2000" b="0" dirty="0" smtClean="0">
                        <a:effectLst/>
                        <a:latin typeface="Noor_Mitra" pitchFamily="2" charset="-78"/>
                        <a:ea typeface="Calibri"/>
                        <a:cs typeface="Noor_Mitra" pitchFamily="2" charset="-78"/>
                      </a:endParaRPr>
                    </a:p>
                    <a:p>
                      <a:pPr algn="just" rtl="1">
                        <a:lnSpc>
                          <a:spcPct val="150000"/>
                        </a:lnSpc>
                        <a:spcAft>
                          <a:spcPts val="0"/>
                        </a:spcAft>
                      </a:pPr>
                      <a:r>
                        <a:rPr lang="fa-IR" sz="1600" b="0" dirty="0" smtClean="0">
                          <a:solidFill>
                            <a:srgbClr val="C00000"/>
                          </a:solidFill>
                          <a:effectLst/>
                          <a:latin typeface="Noor_Mitra" pitchFamily="2" charset="-78"/>
                          <a:ea typeface="Calibri"/>
                          <a:cs typeface="Noor_Mitra" pitchFamily="2" charset="-78"/>
                        </a:rPr>
                        <a:t>(</a:t>
                      </a:r>
                      <a:r>
                        <a:rPr lang="fa-IR" sz="1600" b="0" dirty="0">
                          <a:solidFill>
                            <a:srgbClr val="C00000"/>
                          </a:solidFill>
                          <a:effectLst/>
                          <a:latin typeface="Noor_Mitra" pitchFamily="2" charset="-78"/>
                          <a:ea typeface="Calibri"/>
                          <a:cs typeface="Noor_Mitra" pitchFamily="2" charset="-78"/>
                        </a:rPr>
                        <a:t>عزيز احمد، تاريخ تفکر اسلامي در هند، ص 43.)</a:t>
                      </a:r>
                      <a:endParaRPr lang="en-US" sz="1600" b="0" dirty="0">
                        <a:solidFill>
                          <a:srgbClr val="C00000"/>
                        </a:solidFill>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دین</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a:effectLst/>
                          <a:latin typeface="Noor_Mitra" pitchFamily="2" charset="-78"/>
                          <a:ea typeface="Calibri"/>
                          <a:cs typeface="Noor_Mitra" pitchFamily="2" charset="-78"/>
                        </a:rPr>
                        <a:t>مسلمان</a:t>
                      </a:r>
                      <a:endParaRPr lang="en-US" sz="2000" b="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فرقه</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a:effectLst/>
                          <a:latin typeface="Noor_Mitra" pitchFamily="2" charset="-78"/>
                          <a:ea typeface="Calibri"/>
                          <a:cs typeface="Noor_Mitra" pitchFamily="2" charset="-78"/>
                        </a:rPr>
                        <a:t>اهل سنت</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مذهب</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a:effectLst/>
                          <a:latin typeface="Noor_Mitra" pitchFamily="2" charset="-78"/>
                          <a:ea typeface="Calibri"/>
                          <a:cs typeface="Noor_Mitra" pitchFamily="2" charset="-78"/>
                        </a:rPr>
                        <a:t>حنفی</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فقه</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a:effectLst/>
                          <a:latin typeface="Noor_Mitra" pitchFamily="2" charset="-78"/>
                          <a:ea typeface="Calibri"/>
                          <a:cs typeface="Noor_Mitra" pitchFamily="2" charset="-78"/>
                        </a:rPr>
                        <a:t>(پیرو ابوخنیفه)</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سلوک</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a:effectLst/>
                          <a:latin typeface="Noor_Mitra" pitchFamily="2" charset="-78"/>
                          <a:ea typeface="Calibri"/>
                          <a:cs typeface="Noor_Mitra" pitchFamily="2" charset="-78"/>
                        </a:rPr>
                        <a:t>صوفی</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طریقت</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1600" b="0" dirty="0">
                          <a:effectLst/>
                          <a:latin typeface="Noor_Mitra" pitchFamily="2" charset="-78"/>
                          <a:ea typeface="Calibri"/>
                          <a:cs typeface="Noor_Mitra" pitchFamily="2" charset="-78"/>
                        </a:rPr>
                        <a:t>نقشبندیه،قادریه،سهروردیه ،چشتی</a:t>
                      </a:r>
                      <a:endParaRPr lang="en-US" sz="16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اعتقادات</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a:effectLst/>
                          <a:latin typeface="Noor_Mitra" pitchFamily="2" charset="-78"/>
                          <a:ea typeface="Calibri"/>
                          <a:cs typeface="Noor_Mitra" pitchFamily="2" charset="-78"/>
                        </a:rPr>
                        <a:t>اشعری و ماتریدی</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خط فکری</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a:effectLst/>
                          <a:latin typeface="Noor_Mitra" pitchFamily="2" charset="-78"/>
                          <a:ea typeface="Calibri"/>
                          <a:cs typeface="Noor_Mitra" pitchFamily="2" charset="-78"/>
                        </a:rPr>
                        <a:t>شاه ولی الله دهلوی</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در اصول</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a:effectLst/>
                          <a:latin typeface="Noor_Mitra" pitchFamily="2" charset="-78"/>
                          <a:ea typeface="Calibri"/>
                          <a:cs typeface="Noor_Mitra" pitchFamily="2" charset="-78"/>
                        </a:rPr>
                        <a:t>محمد قاسم</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4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در فروع</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a:effectLst/>
                          <a:latin typeface="Noor_Mitra" pitchFamily="2" charset="-78"/>
                          <a:ea typeface="Calibri"/>
                          <a:cs typeface="Noor_Mitra" pitchFamily="2" charset="-78"/>
                        </a:rPr>
                        <a:t>رشید احمد</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682">
                <a:tc vMerge="1">
                  <a:txBody>
                    <a:bodyPr/>
                    <a:lstStyle/>
                    <a:p>
                      <a:endParaRPr lang="en-US"/>
                    </a:p>
                  </a:txBody>
                  <a:tcPr/>
                </a:tc>
                <a:tc>
                  <a:txBody>
                    <a:bodyPr/>
                    <a:lstStyle/>
                    <a:p>
                      <a:pPr algn="ctr" rtl="1">
                        <a:lnSpc>
                          <a:spcPct val="107000"/>
                        </a:lnSpc>
                        <a:spcAft>
                          <a:spcPts val="0"/>
                        </a:spcAft>
                      </a:pPr>
                      <a:r>
                        <a:rPr lang="fa-IR" sz="2000" b="0" dirty="0">
                          <a:effectLst/>
                          <a:latin typeface="Noor_Mitra" pitchFamily="2" charset="-78"/>
                          <a:ea typeface="Calibri"/>
                          <a:cs typeface="Noor_Mitra" pitchFamily="2" charset="-78"/>
                        </a:rPr>
                        <a:t>جغرافیا</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07000"/>
                        </a:lnSpc>
                        <a:spcAft>
                          <a:spcPts val="0"/>
                        </a:spcAft>
                      </a:pPr>
                      <a:r>
                        <a:rPr lang="fa-IR" sz="2000" b="0" dirty="0" smtClean="0">
                          <a:effectLst/>
                          <a:latin typeface="Noor_Mitra" pitchFamily="2" charset="-78"/>
                          <a:ea typeface="Calibri"/>
                          <a:cs typeface="Noor_Mitra" pitchFamily="2" charset="-78"/>
                        </a:rPr>
                        <a:t>دیوبندهند،پاکستان</a:t>
                      </a:r>
                      <a:r>
                        <a:rPr lang="fa-IR" sz="2000" b="0" dirty="0">
                          <a:effectLst/>
                          <a:latin typeface="Noor_Mitra" pitchFamily="2" charset="-78"/>
                          <a:ea typeface="Calibri"/>
                          <a:cs typeface="Noor_Mitra" pitchFamily="2" charset="-78"/>
                        </a:rPr>
                        <a:t>، افغانستان؛شرق ایران</a:t>
                      </a:r>
                      <a:endParaRPr lang="en-US" sz="2000" b="0" dirty="0">
                        <a:effectLst/>
                        <a:latin typeface="Noor_Mitra" pitchFamily="2" charset="-78"/>
                        <a:ea typeface="Calibri"/>
                        <a:cs typeface="Noor_Mitra"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1" name="Picture 4" descr="Description: http://i1.tribune.com.pk/wp-content/uploads/2011/10/268809-DeobandAFP-1317973059-434-64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335" y="228600"/>
            <a:ext cx="2263843" cy="1803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http://www.hajij.com/fa/images/stories/pics/1391/3/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214" y="228600"/>
            <a:ext cx="1637129" cy="1803400"/>
          </a:xfrm>
          <a:prstGeom prst="rect">
            <a:avLst/>
          </a:prstGeom>
          <a:noFill/>
          <a:extLst>
            <a:ext uri="{909E8E84-426E-40DD-AFC4-6F175D3DCCD1}">
              <a14:hiddenFill xmlns:a14="http://schemas.microsoft.com/office/drawing/2010/main">
                <a:solidFill>
                  <a:srgbClr val="FFFFFF"/>
                </a:solidFill>
              </a14:hiddenFill>
            </a:ext>
          </a:extLst>
        </p:spPr>
      </p:pic>
      <p:sp>
        <p:nvSpPr>
          <p:cNvPr id="5" name="Striped Right Arrow 4">
            <a:hlinkClick r:id="rId4"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29842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heel(1)">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1524000" y="381000"/>
            <a:ext cx="9144000" cy="6858000"/>
          </a:xfrm>
        </p:spPr>
        <p:txBody>
          <a:bodyPr>
            <a:normAutofit/>
          </a:bodyPr>
          <a:lstStyle/>
          <a:p>
            <a:pPr algn="just" rtl="1">
              <a:lnSpc>
                <a:spcPct val="200000"/>
              </a:lnSpc>
            </a:pPr>
            <a:r>
              <a:rPr lang="fa-IR" sz="2400" dirty="0">
                <a:cs typeface="B Mitra" pitchFamily="2" charset="-78"/>
              </a:rPr>
              <a:t>بنيانگذاران ديوبند عميقاً تحت </a:t>
            </a:r>
            <a:r>
              <a:rPr lang="fa-IR" sz="2400" b="1" dirty="0">
                <a:solidFill>
                  <a:srgbClr val="C00000"/>
                </a:solidFill>
                <a:cs typeface="B Mitra" pitchFamily="2" charset="-78"/>
              </a:rPr>
              <a:t>تأثير شاه ولي الله دهلوي </a:t>
            </a:r>
            <a:r>
              <a:rPr lang="fa-IR" sz="2400" dirty="0">
                <a:cs typeface="B Mitra" pitchFamily="2" charset="-78"/>
              </a:rPr>
              <a:t>بودند</a:t>
            </a:r>
            <a:endParaRPr lang="fa-IR" sz="2000" dirty="0">
              <a:cs typeface="B Mitra" pitchFamily="2" charset="-78"/>
            </a:endParaRPr>
          </a:p>
          <a:p>
            <a:pPr algn="just" rtl="1">
              <a:lnSpc>
                <a:spcPct val="200000"/>
              </a:lnSpc>
            </a:pPr>
            <a:r>
              <a:rPr lang="fa-IR" sz="2000" dirty="0">
                <a:cs typeface="B Mitra" pitchFamily="2" charset="-78"/>
              </a:rPr>
              <a:t>در دوران محمود الحسن (1267ـ1340هـ. ق)</a:t>
            </a:r>
            <a:r>
              <a:rPr lang="fa-IR" sz="2000" b="1" dirty="0">
                <a:solidFill>
                  <a:srgbClr val="C00000"/>
                </a:solidFill>
                <a:cs typeface="B Mitra" pitchFamily="2" charset="-78"/>
              </a:rPr>
              <a:t>ديوبند اعتباري بين المللي </a:t>
            </a:r>
            <a:r>
              <a:rPr lang="fa-IR" sz="2000" dirty="0">
                <a:cs typeface="B Mitra" pitchFamily="2" charset="-78"/>
              </a:rPr>
              <a:t>يافت </a:t>
            </a:r>
          </a:p>
          <a:p>
            <a:pPr algn="just" rtl="1">
              <a:lnSpc>
                <a:spcPct val="150000"/>
              </a:lnSpc>
            </a:pPr>
            <a:r>
              <a:rPr lang="fa-IR" sz="2400" dirty="0">
                <a:cs typeface="B Mitra" pitchFamily="2" charset="-78"/>
              </a:rPr>
              <a:t>وجود دشمن مشترک </a:t>
            </a:r>
            <a:r>
              <a:rPr lang="fa-IR" sz="2400" b="1" dirty="0">
                <a:solidFill>
                  <a:srgbClr val="C00000"/>
                </a:solidFill>
                <a:cs typeface="B Mitra" pitchFamily="2" charset="-78"/>
              </a:rPr>
              <a:t>(هندوها و انگليسي ها) </a:t>
            </a:r>
            <a:r>
              <a:rPr lang="fa-IR" sz="2400" dirty="0">
                <a:cs typeface="B Mitra" pitchFamily="2" charset="-78"/>
              </a:rPr>
              <a:t>موجب بروز نيافتن اختلاف های مذهبی مي شد. حتي در سال 1947 که مسلمانان شبه قاره، براي تشکيل کشوري اسلامي، از هند جدا شدند و پاکستان را بنيان نهادند، </a:t>
            </a:r>
            <a:r>
              <a:rPr lang="fa-IR" sz="2400" b="1" dirty="0">
                <a:solidFill>
                  <a:srgbClr val="C00000"/>
                </a:solidFill>
                <a:cs typeface="B Mitra" pitchFamily="2" charset="-78"/>
              </a:rPr>
              <a:t>عالمان شيعه و سني در کنار </a:t>
            </a:r>
            <a:r>
              <a:rPr lang="fa-IR" sz="2400" dirty="0">
                <a:cs typeface="B Mitra" pitchFamily="2" charset="-78"/>
              </a:rPr>
              <a:t>هم و به رهبري </a:t>
            </a:r>
            <a:r>
              <a:rPr lang="fa-IR" sz="2400" b="1" dirty="0">
                <a:solidFill>
                  <a:srgbClr val="C00000"/>
                </a:solidFill>
                <a:cs typeface="B Mitra" pitchFamily="2" charset="-78"/>
              </a:rPr>
              <a:t>محمد علي جناح- </a:t>
            </a:r>
            <a:r>
              <a:rPr lang="fa-IR" sz="2400" dirty="0">
                <a:cs typeface="B Mitra" pitchFamily="2" charset="-78"/>
              </a:rPr>
              <a:t>قائد اعظم- که شیعه بود، يا يک ديگر همراه شدند. اما در دوران ضياء الحق که با </a:t>
            </a:r>
            <a:r>
              <a:rPr lang="fa-IR" sz="2400" b="1" dirty="0">
                <a:solidFill>
                  <a:srgbClr val="C00000"/>
                </a:solidFill>
                <a:cs typeface="B Mitra" pitchFamily="2" charset="-78"/>
              </a:rPr>
              <a:t>شعار اسلامي کردن پاکستان</a:t>
            </a:r>
            <a:r>
              <a:rPr lang="fa-IR" sz="2400" dirty="0">
                <a:cs typeface="B Mitra" pitchFamily="2" charset="-78"/>
              </a:rPr>
              <a:t>، اين کشور به سوي </a:t>
            </a:r>
            <a:r>
              <a:rPr lang="fa-IR" sz="2400" b="1" dirty="0">
                <a:solidFill>
                  <a:srgbClr val="C00000"/>
                </a:solidFill>
                <a:cs typeface="B Mitra" pitchFamily="2" charset="-78"/>
              </a:rPr>
              <a:t>راديکاليسم مذهبي </a:t>
            </a:r>
            <a:r>
              <a:rPr lang="fa-IR" sz="2400" dirty="0">
                <a:cs typeface="B Mitra" pitchFamily="2" charset="-78"/>
              </a:rPr>
              <a:t>و فرقه گرايي سوق داده شد و خشونت و افراط به اوج رسيد .</a:t>
            </a:r>
            <a:endParaRPr lang="fa-IR" sz="2400" dirty="0">
              <a:solidFill>
                <a:srgbClr val="000000"/>
              </a:solidFill>
              <a:latin typeface="Noor_Mitra"/>
              <a:cs typeface="B Nazanin" pitchFamily="2" charset="-78"/>
            </a:endParaRPr>
          </a:p>
        </p:txBody>
      </p:sp>
      <p:sp>
        <p:nvSpPr>
          <p:cNvPr id="2" name="Title 1"/>
          <p:cNvSpPr>
            <a:spLocks noGrp="1"/>
          </p:cNvSpPr>
          <p:nvPr>
            <p:ph type="title"/>
          </p:nvPr>
        </p:nvSpPr>
        <p:spPr>
          <a:xfrm>
            <a:off x="4076700" y="0"/>
            <a:ext cx="3352800" cy="582000"/>
          </a:xfrm>
        </p:spPr>
        <p:txBody>
          <a:bodyPr>
            <a:noAutofit/>
          </a:bodyPr>
          <a:lstStyle/>
          <a:p>
            <a:pPr rtl="1"/>
            <a:r>
              <a:rPr lang="fa-IR" sz="2800" b="1" dirty="0">
                <a:cs typeface="B Nazanin" pitchFamily="2" charset="-78"/>
              </a:rPr>
              <a:t>سلفی دیوبندیه اعتدالی  </a:t>
            </a:r>
            <a:endParaRPr lang="en-US" sz="2800" b="1" dirty="0">
              <a:cs typeface="B Nazanin" pitchFamily="2" charset="-78"/>
            </a:endParaRPr>
          </a:p>
        </p:txBody>
      </p:sp>
      <p:pic>
        <p:nvPicPr>
          <p:cNvPr id="5" name="irc_mi" descr="http://salamtalent.com/wp-content/plugins/easy-gallery-slider/timthumb.php?src=http%3A%2F%2Fsalamtalent.com%2Fwp-content%2Fuploads%2F2012%2F12%2FMoulana-Saad.jpg&amp;w=300&amp;h=199&amp;a=c">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9687" y="5103125"/>
            <a:ext cx="2209800" cy="1752600"/>
          </a:xfrm>
          <a:prstGeom prst="rect">
            <a:avLst/>
          </a:prstGeom>
          <a:ln>
            <a:noFill/>
          </a:ln>
          <a:effectLst>
            <a:softEdge rad="112500"/>
          </a:effec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487" y="5247858"/>
            <a:ext cx="1305342" cy="130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http://alsufi.net/uploads/focus_images/2011021344306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9485" y="5467767"/>
            <a:ext cx="1149259" cy="13902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98758" y="5830670"/>
            <a:ext cx="1026243" cy="646331"/>
          </a:xfrm>
          <a:prstGeom prst="rect">
            <a:avLst/>
          </a:prstGeom>
          <a:noFill/>
        </p:spPr>
        <p:txBody>
          <a:bodyPr wrap="none" rtlCol="0">
            <a:spAutoFit/>
          </a:bodyPr>
          <a:lstStyle/>
          <a:p>
            <a:pPr algn="ctr"/>
            <a:r>
              <a:rPr lang="fa-IR" b="1" dirty="0">
                <a:cs typeface="B Nazanin" pitchFamily="2" charset="-78"/>
              </a:rPr>
              <a:t>أشرف علي</a:t>
            </a:r>
          </a:p>
          <a:p>
            <a:pPr algn="ctr"/>
            <a:r>
              <a:rPr lang="fa-IR" b="1" dirty="0">
                <a:cs typeface="B Nazanin" pitchFamily="2" charset="-78"/>
              </a:rPr>
              <a:t> التّهانوي</a:t>
            </a:r>
            <a:endParaRPr lang="en-US" b="1" dirty="0">
              <a:cs typeface="B Nazanin" pitchFamily="2" charset="-78"/>
            </a:endParaRPr>
          </a:p>
        </p:txBody>
      </p:sp>
      <p:pic>
        <p:nvPicPr>
          <p:cNvPr id="9" name="Picture 10" descr="https://fbcdn-profile-a.akamaihd.net/hprofile-ak-ash3/c42.42.526.526/s160x160/565058_367425389999988_650543503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5403801"/>
            <a:ext cx="1396066" cy="13960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54878" y="6581002"/>
            <a:ext cx="2379122" cy="276999"/>
          </a:xfrm>
          <a:prstGeom prst="rect">
            <a:avLst/>
          </a:prstGeom>
        </p:spPr>
        <p:txBody>
          <a:bodyPr wrap="square">
            <a:spAutoFit/>
          </a:bodyPr>
          <a:lstStyle/>
          <a:p>
            <a:pPr algn="r" rtl="1"/>
            <a:r>
              <a:rPr lang="fa-IR" sz="1200" b="1" dirty="0">
                <a:cs typeface="B Nazanin" pitchFamily="2" charset="-78"/>
              </a:rPr>
              <a:t>سید حسین احمد صاحب مدنی </a:t>
            </a:r>
            <a:endParaRPr lang="en-US" sz="1200" b="1" dirty="0">
              <a:cs typeface="B Nazanin" pitchFamily="2" charset="-78"/>
            </a:endParaRPr>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5467768"/>
            <a:ext cx="990600" cy="126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248401" y="5968426"/>
            <a:ext cx="806631" cy="584775"/>
          </a:xfrm>
          <a:prstGeom prst="rect">
            <a:avLst/>
          </a:prstGeom>
          <a:noFill/>
        </p:spPr>
        <p:txBody>
          <a:bodyPr wrap="none" rtlCol="0">
            <a:spAutoFit/>
          </a:bodyPr>
          <a:lstStyle/>
          <a:p>
            <a:pPr algn="ctr"/>
            <a:r>
              <a:rPr lang="fa-IR" sz="1600" dirty="0">
                <a:cs typeface="B Nazanin" pitchFamily="2" charset="-78"/>
              </a:rPr>
              <a:t>محمد انور</a:t>
            </a:r>
          </a:p>
          <a:p>
            <a:pPr algn="ctr"/>
            <a:r>
              <a:rPr lang="fa-IR" sz="1600" dirty="0">
                <a:cs typeface="B Nazanin" pitchFamily="2" charset="-78"/>
              </a:rPr>
              <a:t>کشمیری </a:t>
            </a:r>
            <a:endParaRPr lang="en-US" sz="1600" dirty="0">
              <a:cs typeface="B Nazanin" pitchFamily="2" charset="-78"/>
            </a:endParaRPr>
          </a:p>
        </p:txBody>
      </p:sp>
      <p:pic>
        <p:nvPicPr>
          <p:cNvPr id="14" name="Picture 13" descr="Mozilla Firefox"/>
          <p:cNvPicPr>
            <a:picLocks noChangeAspect="1"/>
          </p:cNvPicPr>
          <p:nvPr/>
        </p:nvPicPr>
        <p:blipFill rotWithShape="1">
          <a:blip r:embed="rId8">
            <a:extLst>
              <a:ext uri="{28A0092B-C50C-407E-A947-70E740481C1C}">
                <a14:useLocalDpi xmlns:a14="http://schemas.microsoft.com/office/drawing/2010/main" val="0"/>
              </a:ext>
            </a:extLst>
          </a:blip>
          <a:srcRect l="54992" t="59433" r="20622" b="17301"/>
          <a:stretch/>
        </p:blipFill>
        <p:spPr>
          <a:xfrm>
            <a:off x="1688053" y="161804"/>
            <a:ext cx="2533650" cy="1828801"/>
          </a:xfrm>
          <a:prstGeom prst="rect">
            <a:avLst/>
          </a:prstGeom>
        </p:spPr>
      </p:pic>
      <p:sp>
        <p:nvSpPr>
          <p:cNvPr id="15" name="Striped Right Arrow 14">
            <a:hlinkClick r:id="rId9" action="ppaction://hlinksldjump"/>
          </p:cNvPr>
          <p:cNvSpPr/>
          <p:nvPr/>
        </p:nvSpPr>
        <p:spPr>
          <a:xfrm>
            <a:off x="1524000"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5159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68963">
                                            <p:txEl>
                                              <p:pRg st="0" end="0"/>
                                            </p:txEl>
                                          </p:spTgt>
                                        </p:tgtEl>
                                        <p:attrNameLst>
                                          <p:attrName>style.visibility</p:attrName>
                                        </p:attrNameLst>
                                      </p:cBhvr>
                                      <p:to>
                                        <p:strVal val="visible"/>
                                      </p:to>
                                    </p:set>
                                    <p:animEffect transition="in" filter="wipe(down)">
                                      <p:cBhvr>
                                        <p:cTn id="13" dur="500"/>
                                        <p:tgtEl>
                                          <p:spTgt spid="1689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8963">
                                            <p:txEl>
                                              <p:pRg st="1" end="1"/>
                                            </p:txEl>
                                          </p:spTgt>
                                        </p:tgtEl>
                                        <p:attrNameLst>
                                          <p:attrName>style.visibility</p:attrName>
                                        </p:attrNameLst>
                                      </p:cBhvr>
                                      <p:to>
                                        <p:strVal val="visible"/>
                                      </p:to>
                                    </p:set>
                                    <p:animEffect transition="in" filter="wipe(down)">
                                      <p:cBhvr>
                                        <p:cTn id="18" dur="500"/>
                                        <p:tgtEl>
                                          <p:spTgt spid="168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8963">
                                            <p:txEl>
                                              <p:pRg st="2" end="2"/>
                                            </p:txEl>
                                          </p:spTgt>
                                        </p:tgtEl>
                                        <p:attrNameLst>
                                          <p:attrName>style.visibility</p:attrName>
                                        </p:attrNameLst>
                                      </p:cBhvr>
                                      <p:to>
                                        <p:strVal val="visible"/>
                                      </p:to>
                                    </p:set>
                                    <p:animEffect transition="in" filter="wipe(down)">
                                      <p:cBhvr>
                                        <p:cTn id="23" dur="500"/>
                                        <p:tgtEl>
                                          <p:spTgt spid="1689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6" presetClass="entr" presetSubtype="21"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par>
                                <p:cTn id="45" presetID="16" presetClass="entr" presetSubtype="21"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2" grpId="0"/>
      <p:bldP spid="8"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991600" cy="6858000"/>
          </a:xfrm>
        </p:spPr>
        <p:txBody>
          <a:bodyPr vert="horz" lIns="91440" tIns="45720" rIns="91440" bIns="45720" rtlCol="0" anchor="ctr">
            <a:noAutofit/>
          </a:bodyPr>
          <a:lstStyle/>
          <a:p>
            <a:pPr algn="r" rtl="1">
              <a:lnSpc>
                <a:spcPct val="150000"/>
              </a:lnSpc>
            </a:pPr>
            <a:r>
              <a:rPr lang="fa-IR" sz="2400" b="1" dirty="0">
                <a:solidFill>
                  <a:srgbClr val="C00000"/>
                </a:solidFill>
                <a:cs typeface="B Baran" pitchFamily="2" charset="-78"/>
              </a:rPr>
              <a:t>سازمان جماعت التبلیغ </a:t>
            </a:r>
            <a:r>
              <a:rPr lang="fa-IR" sz="2400" b="1" dirty="0">
                <a:cs typeface="B Baran" pitchFamily="2" charset="-78"/>
              </a:rPr>
              <a:t>توسط : ملا محمد الیاس کاندهلوی در مقابل تبلیغات مسیحیت و هندوها تاسیس شد </a:t>
            </a:r>
            <a:br>
              <a:rPr lang="fa-IR" sz="2400" b="1" dirty="0">
                <a:cs typeface="B Baran" pitchFamily="2" charset="-78"/>
              </a:rPr>
            </a:br>
            <a:r>
              <a:rPr lang="fa-IR" sz="2400" b="1" dirty="0">
                <a:cs typeface="B Baran" pitchFamily="2" charset="-78"/>
              </a:rPr>
              <a:t>سازمان تبليغي جماعت در حال حاضر فعال ترين سازمان ديني مسلمانان هند است كه هزاران نفر عضو و ميليون ها نفر هوادار دارد ويژگي جماعت تبليغ در اين است که معتقد به روش «چهره به چهره» است</a:t>
            </a:r>
            <a:br>
              <a:rPr lang="fa-IR" sz="2400" b="1" dirty="0">
                <a:cs typeface="B Baran" pitchFamily="2" charset="-78"/>
              </a:rPr>
            </a:br>
            <a:r>
              <a:rPr lang="fa-IR" sz="2400" b="1" dirty="0">
                <a:cs typeface="B Baran" pitchFamily="2" charset="-78"/>
              </a:rPr>
              <a:t>مولانا محمد الياس (م1364ق) از معتقدان ديني خواست كه چند روز در ماه را به خدمت هسته هاي اولية مبلغان با بودجة شخصي و بدون دريافت مزد از مردم يا سازماني به تبليغ در روستاها و شهرهاي مختلف رفته از معروف ترين مبلغان اين سازمان شيخ الحديث مولانا زكريا (1315ـ1364ق) صاحب كتاب فضائل الاعمال است </a:t>
            </a:r>
            <a:br>
              <a:rPr lang="fa-IR" sz="2400" b="1" dirty="0">
                <a:cs typeface="B Baran" pitchFamily="2" charset="-78"/>
              </a:rPr>
            </a:br>
            <a:r>
              <a:rPr lang="fa-IR" sz="2400" b="1" dirty="0">
                <a:cs typeface="B Baran" pitchFamily="2" charset="-78"/>
              </a:rPr>
              <a:t>امروزه حدود 10 میلیون مبلغ در 160 کشور دنیا  حوزة فعاليت خود را به اروپا و آمريكا نيز گسترش داده است.  جماعت تبلیغ رویکرد سیاسی ندارد </a:t>
            </a:r>
            <a:br>
              <a:rPr lang="fa-IR" sz="2400" b="1" dirty="0">
                <a:cs typeface="B Baran" pitchFamily="2" charset="-78"/>
              </a:rPr>
            </a:br>
            <a:r>
              <a:rPr lang="fa-IR" sz="2400" b="1" dirty="0">
                <a:cs typeface="B Baran" pitchFamily="2" charset="-78"/>
              </a:rPr>
              <a:t>و مردم را به توحید با تفسیر شاه ولی الله دهلوی دعوت </a:t>
            </a:r>
            <a:br>
              <a:rPr lang="fa-IR" sz="2400" b="1" dirty="0">
                <a:cs typeface="B Baran" pitchFamily="2" charset="-78"/>
              </a:rPr>
            </a:br>
            <a:r>
              <a:rPr lang="fa-IR" sz="2400" b="1" dirty="0">
                <a:cs typeface="B Baran" pitchFamily="2" charset="-78"/>
              </a:rPr>
              <a:t>می کنند (بدعت بودن عزاداری و نذر و استغاثه و زیارت)</a:t>
            </a:r>
            <a:br>
              <a:rPr lang="fa-IR" sz="2400" b="1" dirty="0">
                <a:cs typeface="B Baran" pitchFamily="2" charset="-78"/>
              </a:rPr>
            </a:br>
            <a:endParaRPr lang="en-US" sz="2400" b="1" dirty="0">
              <a:cs typeface="B Baran" pitchFamily="2" charset="-78"/>
            </a:endParaRPr>
          </a:p>
        </p:txBody>
      </p:sp>
      <p:pic>
        <p:nvPicPr>
          <p:cNvPr id="3" name="Picture 2" descr="Mozilla Firefox"/>
          <p:cNvPicPr>
            <a:picLocks noChangeAspect="1"/>
          </p:cNvPicPr>
          <p:nvPr/>
        </p:nvPicPr>
        <p:blipFill rotWithShape="1">
          <a:blip r:embed="rId3">
            <a:extLst>
              <a:ext uri="{28A0092B-C50C-407E-A947-70E740481C1C}">
                <a14:useLocalDpi xmlns:a14="http://schemas.microsoft.com/office/drawing/2010/main" val="0"/>
              </a:ext>
            </a:extLst>
          </a:blip>
          <a:srcRect l="26570" t="57165" r="55292" b="25169"/>
          <a:stretch/>
        </p:blipFill>
        <p:spPr>
          <a:xfrm>
            <a:off x="1524000" y="5241759"/>
            <a:ext cx="2286000" cy="1684421"/>
          </a:xfrm>
          <a:prstGeom prst="rect">
            <a:avLst/>
          </a:prstGeom>
        </p:spPr>
      </p:pic>
      <p:pic>
        <p:nvPicPr>
          <p:cNvPr id="10" name="Picture 9" descr="Mozilla Firefox"/>
          <p:cNvPicPr>
            <a:picLocks noChangeAspect="1"/>
          </p:cNvPicPr>
          <p:nvPr/>
        </p:nvPicPr>
        <p:blipFill rotWithShape="1">
          <a:blip r:embed="rId4">
            <a:extLst>
              <a:ext uri="{28A0092B-C50C-407E-A947-70E740481C1C}">
                <a14:useLocalDpi xmlns:a14="http://schemas.microsoft.com/office/drawing/2010/main" val="0"/>
              </a:ext>
            </a:extLst>
          </a:blip>
          <a:srcRect l="18371" t="43056" r="64937" b="35000"/>
          <a:stretch/>
        </p:blipFill>
        <p:spPr>
          <a:xfrm>
            <a:off x="3810000" y="5280070"/>
            <a:ext cx="1600200" cy="1591578"/>
          </a:xfrm>
          <a:prstGeom prst="rect">
            <a:avLst/>
          </a:prstGeom>
        </p:spPr>
      </p:pic>
      <p:sp>
        <p:nvSpPr>
          <p:cNvPr id="5" name="Striped Right Arrow 4">
            <a:hlinkClick r:id="rId5"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358939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214491"/>
            <a:ext cx="8763000" cy="6140142"/>
          </a:xfrm>
          <a:prstGeom prst="rect">
            <a:avLst/>
          </a:prstGeom>
        </p:spPr>
        <p:txBody>
          <a:bodyPr wrap="square">
            <a:spAutoFit/>
          </a:bodyPr>
          <a:lstStyle/>
          <a:p>
            <a:pPr algn="r" rtl="1">
              <a:lnSpc>
                <a:spcPct val="150000"/>
              </a:lnSpc>
            </a:pPr>
            <a:r>
              <a:rPr lang="fa-IR" sz="2400" b="1" dirty="0">
                <a:cs typeface="B Mitra" pitchFamily="2" charset="-78"/>
              </a:rPr>
              <a:t>مقام معظم رهبری</a:t>
            </a:r>
            <a:r>
              <a:rPr lang="fa-IR" sz="1400" b="1" dirty="0">
                <a:cs typeface="B Mitra" pitchFamily="2" charset="-78"/>
              </a:rPr>
              <a:t> دام عزه</a:t>
            </a:r>
            <a:endParaRPr lang="fa-IR" sz="2400" b="1" dirty="0">
              <a:cs typeface="B Mitra" pitchFamily="2" charset="-78"/>
            </a:endParaRPr>
          </a:p>
          <a:p>
            <a:pPr algn="r" rtl="1">
              <a:lnSpc>
                <a:spcPct val="150000"/>
              </a:lnSpc>
            </a:pPr>
            <a:r>
              <a:rPr lang="fa-IR" sz="2400" dirty="0">
                <a:cs typeface="B Mitra" pitchFamily="2" charset="-78"/>
              </a:rPr>
              <a:t>یكی از حربه‌های كوبنده‌ای كه </a:t>
            </a:r>
            <a:r>
              <a:rPr lang="fa-IR" sz="2400" b="1" dirty="0">
                <a:solidFill>
                  <a:srgbClr val="C00000"/>
                </a:solidFill>
                <a:cs typeface="B Mitra" pitchFamily="2" charset="-78"/>
              </a:rPr>
              <a:t>دستگاه استعمار </a:t>
            </a:r>
            <a:r>
              <a:rPr lang="fa-IR" sz="2400" dirty="0">
                <a:cs typeface="B Mitra" pitchFamily="2" charset="-78"/>
              </a:rPr>
              <a:t>بر ضد این جمعیت </a:t>
            </a:r>
            <a:r>
              <a:rPr lang="fa-IR" sz="2400" b="1" dirty="0">
                <a:solidFill>
                  <a:srgbClr val="C00000"/>
                </a:solidFill>
                <a:cs typeface="B Mitra" pitchFamily="2" charset="-78"/>
              </a:rPr>
              <a:t>(علمای هند) </a:t>
            </a:r>
            <a:r>
              <a:rPr lang="fa-IR" sz="2400" dirty="0">
                <a:cs typeface="B Mitra" pitchFamily="2" charset="-78"/>
              </a:rPr>
              <a:t>به‌كار می‌برد، </a:t>
            </a:r>
            <a:r>
              <a:rPr lang="fa-IR" sz="2400" b="1" dirty="0">
                <a:solidFill>
                  <a:srgbClr val="C00000"/>
                </a:solidFill>
                <a:cs typeface="B Mitra" pitchFamily="2" charset="-78"/>
              </a:rPr>
              <a:t>متهم</a:t>
            </a:r>
            <a:r>
              <a:rPr lang="fa-IR" sz="2400" dirty="0">
                <a:cs typeface="B Mitra" pitchFamily="2" charset="-78"/>
              </a:rPr>
              <a:t> ساختن آنان به </a:t>
            </a:r>
            <a:r>
              <a:rPr lang="fa-IR" sz="2400" b="1" dirty="0">
                <a:solidFill>
                  <a:srgbClr val="C00000"/>
                </a:solidFill>
                <a:cs typeface="B Mitra" pitchFamily="2" charset="-78"/>
              </a:rPr>
              <a:t>وهابی‌گری</a:t>
            </a:r>
            <a:r>
              <a:rPr lang="fa-IR" sz="2400" dirty="0">
                <a:cs typeface="B Mitra" pitchFamily="2" charset="-78"/>
              </a:rPr>
              <a:t> بود ... این تهمت در همان اوایل یعنی در دوران حیات عرفان (شهید سید احمدعرفان) به ثمر رسیده بود و انگلیسی‌ها و سیك‌ها توانسته بودند بدان وسیله بعضی از افراد بی‌اطلاع و مسلمان را وادار به خیانت كرده و بر او بشورانند و با این تدبیر او و مرید و همكارش، شاه اسماعیل شهید</a:t>
            </a:r>
            <a:r>
              <a:rPr lang="en-US" sz="2400" dirty="0">
                <a:cs typeface="B Mitra" pitchFamily="2" charset="-78"/>
              </a:rPr>
              <a:t> </a:t>
            </a:r>
            <a:r>
              <a:rPr lang="fa-IR" sz="2400" dirty="0">
                <a:cs typeface="B Mitra" pitchFamily="2" charset="-78"/>
              </a:rPr>
              <a:t>را در سال 1831 از بین ببرند و در دوران پس از انقلاب، سال </a:t>
            </a:r>
            <a:r>
              <a:rPr lang="en-US" sz="2400" dirty="0">
                <a:cs typeface="B Mitra" pitchFamily="2" charset="-78"/>
              </a:rPr>
              <a:t>1857</a:t>
            </a:r>
            <a:r>
              <a:rPr lang="fa-IR" sz="2400" dirty="0">
                <a:cs typeface="B Mitra" pitchFamily="2" charset="-78"/>
              </a:rPr>
              <a:t>میلادی هم كه پیروان (عرفان) سرسختانه با انگلیس‌ها </a:t>
            </a:r>
            <a:r>
              <a:rPr lang="fa-IR" sz="2400" b="1" dirty="0">
                <a:solidFill>
                  <a:srgbClr val="C00000"/>
                </a:solidFill>
                <a:cs typeface="B Mitra" pitchFamily="2" charset="-78"/>
              </a:rPr>
              <a:t>می‌جنگیدند این تهمت به‌صورت سلاح قاطعی در اختیار انگلیسی‌ها بود</a:t>
            </a:r>
            <a:r>
              <a:rPr lang="fa-IR" sz="2400" dirty="0">
                <a:cs typeface="B Mitra" pitchFamily="2" charset="-78"/>
              </a:rPr>
              <a:t> كه در هر فرصت مناسب از آن استفاده می‌كردند و از جمله؛ علمایی را كه در امور سیاسی دخالت ورزیده و مردم را به </a:t>
            </a:r>
            <a:r>
              <a:rPr lang="fa-IR" sz="2400" b="1" dirty="0">
                <a:solidFill>
                  <a:srgbClr val="C00000"/>
                </a:solidFill>
                <a:cs typeface="B Mitra" pitchFamily="2" charset="-78"/>
              </a:rPr>
              <a:t>مبارزه با انگلیس </a:t>
            </a:r>
            <a:r>
              <a:rPr lang="fa-IR" sz="2400" dirty="0">
                <a:cs typeface="B Mitra" pitchFamily="2" charset="-78"/>
              </a:rPr>
              <a:t>دعوت می‌نمودند، در نظر عوام منفور می‌ساختند و تا كنون این حربه، هم‌چنان باقی است و نقش شیطانی خود را كه همان ایجاد فاصله میان قشرهای وسیع مسلمین است، ایفا می‌كند</a:t>
            </a:r>
            <a:r>
              <a:rPr lang="en-US" sz="1600" dirty="0">
                <a:solidFill>
                  <a:srgbClr val="C00000"/>
                </a:solidFill>
                <a:cs typeface="B Mitra" pitchFamily="2" charset="-78"/>
              </a:rPr>
              <a:t>» </a:t>
            </a:r>
            <a:r>
              <a:rPr lang="fa-IR" sz="1600" dirty="0">
                <a:solidFill>
                  <a:srgbClr val="C00000"/>
                </a:solidFill>
                <a:cs typeface="B Mitra" pitchFamily="2" charset="-78"/>
              </a:rPr>
              <a:t>كتاب مسلمانان در نهضت آزادی هندوستان» ص 35 ـ 36 چاپ تیرماه سال 1347</a:t>
            </a:r>
            <a:r>
              <a:rPr lang="en-US" sz="1600" dirty="0">
                <a:solidFill>
                  <a:srgbClr val="C00000"/>
                </a:solidFill>
                <a:cs typeface="B Mitra" pitchFamily="2" charset="-78"/>
              </a:rPr>
              <a:t>. </a:t>
            </a:r>
            <a:r>
              <a:rPr lang="fa-IR" sz="1600" dirty="0">
                <a:solidFill>
                  <a:srgbClr val="C00000"/>
                </a:solidFill>
                <a:cs typeface="B Mitra" pitchFamily="2" charset="-78"/>
              </a:rPr>
              <a:t>)</a:t>
            </a:r>
            <a:endParaRPr lang="en-US" sz="1600" dirty="0">
              <a:solidFill>
                <a:srgbClr val="C00000"/>
              </a:solidFill>
              <a:cs typeface="B Mitra" pitchFamily="2" charset="-78"/>
            </a:endParaRPr>
          </a:p>
        </p:txBody>
      </p:sp>
      <p:sp>
        <p:nvSpPr>
          <p:cNvPr id="3" name="Striped Right Arrow 2">
            <a:hlinkClick r:id="rId2" action="ppaction://hlinksldjump"/>
          </p:cNvPr>
          <p:cNvSpPr/>
          <p:nvPr/>
        </p:nvSpPr>
        <p:spPr>
          <a:xfrm>
            <a:off x="1560286" y="0"/>
            <a:ext cx="540000" cy="360000"/>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800" dirty="0">
                <a:cs typeface="B Mitra" pitchFamily="2" charset="-78"/>
              </a:rPr>
              <a:t>برگشت</a:t>
            </a:r>
            <a:endParaRPr lang="en-US" sz="800" dirty="0">
              <a:cs typeface="B Mitra" pitchFamily="2" charset="-78"/>
            </a:endParaRPr>
          </a:p>
        </p:txBody>
      </p:sp>
    </p:spTree>
    <p:extLst>
      <p:ext uri="{BB962C8B-B14F-4D97-AF65-F5344CB8AC3E}">
        <p14:creationId xmlns:p14="http://schemas.microsoft.com/office/powerpoint/2010/main" val="42758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2959</Words>
  <Application>Microsoft Office PowerPoint</Application>
  <PresentationFormat>Widescreen</PresentationFormat>
  <Paragraphs>176</Paragraphs>
  <Slides>17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B Baran</vt:lpstr>
      <vt:lpstr>B Mitra</vt:lpstr>
      <vt:lpstr>B Nazanin</vt:lpstr>
      <vt:lpstr>B Titr</vt:lpstr>
      <vt:lpstr>Calibri</vt:lpstr>
      <vt:lpstr>Calibri Light</vt:lpstr>
      <vt:lpstr>Noor_Mitra</vt:lpstr>
      <vt:lpstr>Noor_Titr</vt:lpstr>
      <vt:lpstr>Times New Roman</vt:lpstr>
      <vt:lpstr>Wingdings</vt:lpstr>
      <vt:lpstr>Office Theme</vt:lpstr>
      <vt:lpstr>شکل گیری دیوبند  و نقش شاه ولی الله دهلوی </vt:lpstr>
      <vt:lpstr>شاه ولی الله دهلوی </vt:lpstr>
      <vt:lpstr>موارد اختلافی و اشتراکی شاه ولی الله دهلوی با ابن تیمیه </vt:lpstr>
      <vt:lpstr>PowerPoint Presentation</vt:lpstr>
      <vt:lpstr>PowerPoint Presentation</vt:lpstr>
      <vt:lpstr>PowerPoint Presentation</vt:lpstr>
      <vt:lpstr>سلفی دیوبندیه اعتدالی  </vt:lpstr>
      <vt:lpstr>سازمان جماعت التبلیغ توسط : ملا محمد الیاس کاندهلوی در مقابل تبلیغات مسیحیت و هندوها تاسیس شد  سازمان تبليغي جماعت در حال حاضر فعال ترين سازمان ديني مسلمانان هند است كه هزاران نفر عضو و ميليون ها نفر هوادار دارد ويژگي جماعت تبليغ در اين است که معتقد به روش «چهره به چهره» است مولانا محمد الياس (م1364ق) از معتقدان ديني خواست كه چند روز در ماه را به خدمت هسته هاي اولية مبلغان با بودجة شخصي و بدون دريافت مزد از مردم يا سازماني به تبليغ در روستاها و شهرهاي مختلف رفته از معروف ترين مبلغان اين سازمان شيخ الحديث مولانا زكريا (1315ـ1364ق) صاحب كتاب فضائل الاعمال است  امروزه حدود 10 میلیون مبلغ در 160 کشور دنیا  حوزة فعاليت خود را به اروپا و آمريكا نيز گسترش داده است.  جماعت تبلیغ رویکرد سیاسی ندارد  و مردم را به توحید با تفسیر شاه ولی الله دهلوی دعوت  می کنند (بدعت بودن عزاداری و نذر و استغاثه و زیارت) </vt:lpstr>
      <vt:lpstr>PowerPoint Presentation</vt:lpstr>
      <vt:lpstr>سهارنفوری : اظهار تبری شدید از دین و روش وهابیت</vt:lpstr>
      <vt:lpstr>سهارنفوری : اظهار تبری شدید از دین و روش وهابیت</vt:lpstr>
      <vt:lpstr>انورشاه کشمیری : تباین فهم ابن تیمیه و محمد بن عبدالوهاب با فهم سلف</vt:lpstr>
      <vt:lpstr>تهانوی : وهابیت مسلمین را تکفیر و تقلید را شرک دانسته </vt:lpstr>
      <vt:lpstr>جملات بزرگان دیوبند ضد وهابیت</vt:lpstr>
      <vt:lpstr>جملات بزرگان دیوبند ضد وهابیت</vt:lpstr>
      <vt:lpstr>کتب وهابیت علیه دیوبندیه</vt:lpstr>
      <vt:lpstr>عقاید دیوبند  هر اندازه که شاخص های زیر در دیوبند ضعیف شود به سلفی ابن تیمیه ای نزدیک می شوند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yafateme</dc:creator>
  <cp:lastModifiedBy>Hamed</cp:lastModifiedBy>
  <cp:revision>3</cp:revision>
  <dcterms:created xsi:type="dcterms:W3CDTF">2015-02-11T12:56:59Z</dcterms:created>
  <dcterms:modified xsi:type="dcterms:W3CDTF">2015-02-11T13:16:33Z</dcterms:modified>
</cp:coreProperties>
</file>